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77" r:id="rId3"/>
    <p:sldId id="271" r:id="rId4"/>
    <p:sldId id="257" r:id="rId5"/>
    <p:sldId id="263" r:id="rId6"/>
    <p:sldId id="258" r:id="rId7"/>
    <p:sldId id="27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9" r:id="rId17"/>
    <p:sldId id="270" r:id="rId18"/>
    <p:sldId id="280" r:id="rId19"/>
    <p:sldId id="279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8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8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64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2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4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28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55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4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9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4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28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3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583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3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4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72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02C933-DA19-4AA9-AC32-5C6C31C60518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500DD2-B1B9-47DB-8337-3C85D04F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  <a:t>Муниципальное бюджетное дошкольное образовательное учреждение</a:t>
            </a:r>
            <a:b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</a:br>
            <a: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  <a:t>«Тимяшевский детский сад-Ласточка»</a:t>
            </a:r>
            <a:b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</a:br>
            <a: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  <a:t>муниципального образования</a:t>
            </a:r>
            <a:b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</a:br>
            <a: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  <a:t>«Лениногорский муниципальный район»</a:t>
            </a:r>
            <a:b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</a:br>
            <a:r>
              <a:rPr lang="x-none" sz="1400" dirty="0">
                <a:solidFill>
                  <a:srgbClr val="4472C4">
                    <a:lumMod val="75000"/>
                  </a:srgbClr>
                </a:solidFill>
                <a:latin typeface="Times New Roman" pitchFamily="18"/>
                <a:ea typeface="+mn-ea"/>
                <a:cs typeface="Times New Roman" pitchFamily="18"/>
              </a:rPr>
              <a:t>Республики Татарстан</a:t>
            </a:r>
            <a:r>
              <a:rPr lang="ru-RU" sz="14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ea typeface="+mn-ea"/>
                <a:cs typeface="Microsoft New Tai Lue" pitchFamily="34" charset="0"/>
              </a:rPr>
              <a:t/>
            </a:r>
            <a:br>
              <a:rPr lang="ru-RU" sz="1400" b="1" dirty="0">
                <a:solidFill>
                  <a:srgbClr val="4472C4">
                    <a:lumMod val="75000"/>
                  </a:srgbClr>
                </a:solidFill>
                <a:latin typeface="Cambria" pitchFamily="18" charset="0"/>
                <a:ea typeface="+mn-ea"/>
                <a:cs typeface="Microsoft New Tai Lue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«Тукай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безнең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күңелләрдә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«Тукай ты в наших сердцах»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3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 җитә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94" y="2641964"/>
            <a:ext cx="4458789" cy="3344092"/>
          </a:xfrm>
          <a:prstGeom prst="rect">
            <a:avLst/>
          </a:prstGeom>
        </p:spPr>
      </p:pic>
      <p:pic>
        <p:nvPicPr>
          <p:cNvPr id="10" name="Picture 2" descr="C:\Users\ДОМ\Desktop\0_85c86_36507162_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80" y="2641964"/>
            <a:ext cx="5157120" cy="316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1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tt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 </a:t>
            </a:r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күбәләк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469" y="2664823"/>
            <a:ext cx="4528457" cy="3396343"/>
          </a:xfrm>
          <a:prstGeom prst="rect">
            <a:avLst/>
          </a:prstGeom>
        </p:spPr>
      </p:pic>
      <p:pic>
        <p:nvPicPr>
          <p:cNvPr id="4" name="Объект 8" descr="http://animalife.ru/wordpress/wp-content/uploads/2014/05/mul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1621" y="2591421"/>
            <a:ext cx="5132459" cy="339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03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/>
              <a:t/>
            </a:r>
            <a:br>
              <a:rPr lang="tt-RU" b="1" dirty="0"/>
            </a:br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 </a:t>
            </a:r>
            <a:r>
              <a:rPr lang="tt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беткәч уйнарга </a:t>
            </a:r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ярый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" y="2505892"/>
            <a:ext cx="4789715" cy="3592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755" y="2505892"/>
            <a:ext cx="4643843" cy="348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5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Кызыклы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әкерт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583" y="2706175"/>
            <a:ext cx="4615542" cy="3461657"/>
          </a:xfrm>
          <a:prstGeom prst="rect">
            <a:avLst/>
          </a:prstGeom>
        </p:spPr>
      </p:pic>
      <p:pic>
        <p:nvPicPr>
          <p:cNvPr id="4" name="Объект 7" descr="http://mon.tatarstan.ru/file/35(2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1256" y="2706175"/>
            <a:ext cx="4252894" cy="3278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3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работы детей с родителями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G:\ПДД\IMG_57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361" y="2425336"/>
            <a:ext cx="3503884" cy="26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ПДД\IMG_572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744" y="2843347"/>
            <a:ext cx="3890511" cy="262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Светлана\Desktop\119___04\IMG_58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985" y="3422921"/>
            <a:ext cx="3823653" cy="26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54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ПДД\IMG_57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901" y="930433"/>
            <a:ext cx="3585664" cy="45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ПДД\IMG_572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450" y="1036321"/>
            <a:ext cx="3129779" cy="45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68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ПДД\IMG_57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826" y="1410789"/>
            <a:ext cx="5051471" cy="428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ПДД\IMG_572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545" y="1158239"/>
            <a:ext cx="4183970" cy="471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0703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чтецов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«Тукай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теле-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тел……» посвященное в честь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рождения татарского народного поэта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Габуллы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ICL\Desktop\фото конкурс,собраниеНовая папка (2)\DSC0223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1038" y="2475410"/>
            <a:ext cx="4468586" cy="36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ICL\Downloads\ilaa_20_m2_barnaul_60300094394067184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50"/>
          <a:stretch>
            <a:fillRect/>
          </a:stretch>
        </p:blipFill>
        <p:spPr bwMode="auto">
          <a:xfrm>
            <a:off x="1001140" y="2475410"/>
            <a:ext cx="4305373" cy="36663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004" y="4755832"/>
            <a:ext cx="4885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ln w="10541" cmpd="sng">
                  <a:noFill/>
                  <a:prstDash val="solid"/>
                </a:ln>
                <a:solidFill>
                  <a:schemeClr val="bg2"/>
                </a:solidFill>
              </a:rPr>
              <a:t>«ЭШ БЕТК</a:t>
            </a:r>
            <a:r>
              <a:rPr lang="tt-RU" sz="3200" b="1" dirty="0">
                <a:ln w="10541" cmpd="sng">
                  <a:noFill/>
                  <a:prstDash val="solid"/>
                </a:ln>
                <a:solidFill>
                  <a:schemeClr val="bg2"/>
                </a:solidFill>
              </a:rPr>
              <a:t>ӘЧ УЙНАРГА ЯРЫЙ</a:t>
            </a:r>
            <a:r>
              <a:rPr lang="ru-RU" sz="3200" b="1" dirty="0">
                <a:ln w="10541" cmpd="sng">
                  <a:noFill/>
                  <a:prstDash val="solid"/>
                </a:ln>
                <a:solidFill>
                  <a:schemeClr val="bg2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71131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509" y="731520"/>
            <a:ext cx="7149737" cy="536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7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452" y="778781"/>
            <a:ext cx="6787728" cy="50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2218" y="457200"/>
            <a:ext cx="3831771" cy="1600200"/>
          </a:xfrm>
        </p:spPr>
        <p:txBody>
          <a:bodyPr/>
          <a:lstStyle/>
          <a:p>
            <a:pPr algn="ctr"/>
            <a:r>
              <a:rPr lang="ru-RU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b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тел»</a:t>
            </a:r>
            <a:r>
              <a:rPr lang="ru-RU" sz="1600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14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r>
              <a:rPr lang="ru-RU" sz="1200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Г.Тукай  </a:t>
            </a:r>
            <a:r>
              <a:rPr lang="ru-RU" sz="1200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сүзләре</a:t>
            </a:r>
            <a:r>
              <a:rPr lang="ru-RU" sz="1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/>
            </a:r>
            <a:br>
              <a:rPr lang="ru-RU" sz="1200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</a:br>
            <a:endParaRPr lang="ru-RU" sz="1200" dirty="0"/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713" y="813253"/>
            <a:ext cx="32351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pPr marL="449580">
              <a:spcAft>
                <a:spcPts val="0"/>
              </a:spcAft>
            </a:pPr>
            <a:r>
              <a:rPr lang="ru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тел,и</a:t>
            </a:r>
            <a:r>
              <a:rPr lang="ru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kern="1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матур</a:t>
            </a:r>
            <a:r>
              <a:rPr lang="ru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тел,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Әткәм -әнкәмнең теле.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Дынҗяда күп нәрсә белдем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 туган тел аркылы.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Иң әлек бу тел белән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Әнкәм бишектә көйләгән.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Аннары төннәр буе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Әбкәм хикәят сөйләгән.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Итуган тел! Һәрвакытта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Ярдәмең берлән синең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Кечкенәдән аңлашылган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tt-RU" b="1" i="1" kern="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Шатлыгым,кайгым минем.</a:t>
            </a:r>
            <a:endParaRPr lang="ru-RU" sz="900" kern="150" dirty="0"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621087"/>
            <a:ext cx="6096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 algn="ctr">
              <a:spcBef>
                <a:spcPct val="50000"/>
              </a:spcBef>
              <a:buNone/>
            </a:pPr>
            <a:r>
              <a:rPr lang="tt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ГАБДУЛЛА ТУКАЙ – </a:t>
            </a:r>
          </a:p>
          <a:p>
            <a:pPr marL="114300" indent="0" algn="ctr">
              <a:spcBef>
                <a:spcPct val="50000"/>
              </a:spcBef>
              <a:buNone/>
            </a:pPr>
            <a:r>
              <a:rPr lang="tt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Тукаев </a:t>
            </a:r>
          </a:p>
          <a:p>
            <a:pPr marL="114300" indent="0" algn="ctr">
              <a:spcBef>
                <a:spcPct val="50000"/>
              </a:spcBef>
              <a:buNone/>
            </a:pPr>
            <a:r>
              <a:rPr lang="tt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ГАБДУЛЛА Мухамедгарифович</a:t>
            </a:r>
          </a:p>
          <a:p>
            <a:pPr marL="114300" indent="0" algn="ctr">
              <a:spcBef>
                <a:spcPct val="50000"/>
              </a:spcBef>
              <a:buNone/>
            </a:pP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26 апреля 1886год-   15 апреля  1913  г</a:t>
            </a:r>
            <a:r>
              <a:rPr lang="ru-RU" sz="11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од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533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937" y="772884"/>
            <a:ext cx="6723017" cy="50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2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«Встреча с работником библиотеки»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ДОМ\Desktop\0012-019-V-mire-skazok-Tukaj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99" y="2422208"/>
            <a:ext cx="4875021" cy="37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Светлана\Desktop\119___04\IMG_583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383" y="2795074"/>
            <a:ext cx="4869045" cy="296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618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77" y="748937"/>
            <a:ext cx="5263423" cy="394756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1" y="2177143"/>
            <a:ext cx="4938303" cy="370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48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69" y="748233"/>
            <a:ext cx="5330583" cy="3997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058" y="2368731"/>
            <a:ext cx="4620231" cy="34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Шүрәле</a:t>
            </a: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уены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2" y="2464526"/>
            <a:ext cx="4860895" cy="364499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0" y="2593974"/>
            <a:ext cx="4687389" cy="35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произведениям Г. ТУКАЯ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085" y="2543674"/>
            <a:ext cx="4868636" cy="36514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259" y="2543674"/>
            <a:ext cx="4868636" cy="36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0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295400" y="1602377"/>
            <a:ext cx="4718304" cy="62701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 кулым»</a:t>
            </a:r>
          </a:p>
          <a:p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01" y="2545638"/>
            <a:ext cx="4912784" cy="3684588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215504" y="1510939"/>
            <a:ext cx="4718304" cy="70539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Чума </a:t>
            </a:r>
            <a:r>
              <a:rPr lang="tt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үрдәк, чума </a:t>
            </a:r>
            <a:r>
              <a:rPr lang="tt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314" y="2545638"/>
            <a:ext cx="4841965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3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Түгәрәк</a:t>
            </a: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уены”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835" y="2557463"/>
            <a:ext cx="4426330" cy="3317875"/>
          </a:xfrm>
        </p:spPr>
      </p:pic>
    </p:spTree>
    <p:extLst>
      <p:ext uri="{BB962C8B-B14F-4D97-AF65-F5344CB8AC3E}">
        <p14:creationId xmlns:p14="http://schemas.microsoft.com/office/powerpoint/2010/main" val="39791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109</Words>
  <Application>Microsoft Office PowerPoint</Application>
  <PresentationFormat>Широкоэкранный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Andale Sans UI</vt:lpstr>
      <vt:lpstr>Arial</vt:lpstr>
      <vt:lpstr>Cambria</vt:lpstr>
      <vt:lpstr>Garamond</vt:lpstr>
      <vt:lpstr>Microsoft New Tai Lue</vt:lpstr>
      <vt:lpstr>Tahoma</vt:lpstr>
      <vt:lpstr>Times New Roman</vt:lpstr>
      <vt:lpstr>Натуральные материалы</vt:lpstr>
      <vt:lpstr>Муниципальное бюджетное дошкольное образовательное учреждение «Тимяшевский детский сад-Ласточка» муниципального образования «Лениногорский муниципальный район» Республики Татарстан </vt:lpstr>
      <vt:lpstr>«Туган тел»  Г.Тукай  сүзләре </vt:lpstr>
      <vt:lpstr>«Встреча с работником библиотеки»</vt:lpstr>
      <vt:lpstr>Презентация PowerPoint</vt:lpstr>
      <vt:lpstr>Презентация PowerPoint</vt:lpstr>
      <vt:lpstr>« Шүрәле»  уены</vt:lpstr>
      <vt:lpstr>Просмотр мультфильмов   по произведениям Г. ТУКАЯ</vt:lpstr>
      <vt:lpstr>Презентация PowerPoint</vt:lpstr>
      <vt:lpstr>«Түгәрәк уены”</vt:lpstr>
      <vt:lpstr>Танец « Яз җитә»  </vt:lpstr>
      <vt:lpstr>  « Бала белән күбәләк»    </vt:lpstr>
      <vt:lpstr>  Инсценировки « Эш беткәч уйнарга ярый»    </vt:lpstr>
      <vt:lpstr>« Кызыклы шәкерт» </vt:lpstr>
      <vt:lpstr>«Совместные работы детей с родителями» </vt:lpstr>
      <vt:lpstr>Презентация PowerPoint</vt:lpstr>
      <vt:lpstr>Презентация PowerPoint</vt:lpstr>
      <vt:lpstr>Муниципальный конкурс чтецов «Тукай теле-туган тел……» посвященное в честь   со дня рождения татарского народного поэта Габуллы Тукая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«Тимяшевский детский сад-Ласточка» муниципального образования «Лениногорский муниципальный район» Республики Татарстан</dc:title>
  <dc:creator>Дом</dc:creator>
  <cp:lastModifiedBy>Пользователь</cp:lastModifiedBy>
  <cp:revision>14</cp:revision>
  <dcterms:created xsi:type="dcterms:W3CDTF">2017-04-26T12:43:42Z</dcterms:created>
  <dcterms:modified xsi:type="dcterms:W3CDTF">2017-04-26T16:49:18Z</dcterms:modified>
</cp:coreProperties>
</file>