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46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2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5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8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94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0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01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51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65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327E3-E220-4D4A-A56C-55739841C29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3C759-9544-4E1A-9B85-D6399BC9D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05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56"/>
            <a:ext cx="9144000" cy="686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  <a:latin typeface="Beresta" pitchFamily="2" charset="0"/>
              </a:rPr>
              <a:t>Сказка - ложь, </a:t>
            </a:r>
            <a:br>
              <a:rPr lang="ru-RU" sz="7200" dirty="0" smtClean="0">
                <a:solidFill>
                  <a:schemeClr val="accent6">
                    <a:lumMod val="50000"/>
                  </a:schemeClr>
                </a:solidFill>
                <a:latin typeface="Beresta" pitchFamily="2" charset="0"/>
              </a:rPr>
            </a:br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  <a:latin typeface="Beresta" pitchFamily="2" charset="0"/>
              </a:rPr>
              <a:t>да в ней намёк - добрым молодцам урок!</a:t>
            </a:r>
            <a:endParaRPr lang="ru-RU" sz="7200" dirty="0">
              <a:solidFill>
                <a:schemeClr val="accent6">
                  <a:lumMod val="50000"/>
                </a:schemeClr>
              </a:solidFill>
              <a:latin typeface="Berest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3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Сказка - ложь,  да в ней намёк - добрым молодцам урок!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ложь, да в ней намёк…</dc:title>
  <dc:creator>Журавлёва</dc:creator>
  <cp:lastModifiedBy>Журавлёва</cp:lastModifiedBy>
  <cp:revision>2</cp:revision>
  <dcterms:created xsi:type="dcterms:W3CDTF">2015-11-25T19:38:09Z</dcterms:created>
  <dcterms:modified xsi:type="dcterms:W3CDTF">2015-11-25T19:50:20Z</dcterms:modified>
</cp:coreProperties>
</file>