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7" r:id="rId2"/>
    <p:sldId id="285" r:id="rId3"/>
    <p:sldId id="269" r:id="rId4"/>
    <p:sldId id="286" r:id="rId5"/>
    <p:sldId id="287" r:id="rId6"/>
    <p:sldId id="276" r:id="rId7"/>
    <p:sldId id="278" r:id="rId8"/>
    <p:sldId id="271" r:id="rId9"/>
    <p:sldId id="273" r:id="rId10"/>
    <p:sldId id="274" r:id="rId11"/>
    <p:sldId id="279" r:id="rId12"/>
    <p:sldId id="280" r:id="rId13"/>
    <p:sldId id="281" r:id="rId14"/>
    <p:sldId id="283" r:id="rId15"/>
    <p:sldId id="290" r:id="rId16"/>
    <p:sldId id="264" r:id="rId17"/>
    <p:sldId id="288" r:id="rId18"/>
    <p:sldId id="289" r:id="rId19"/>
    <p:sldId id="284" r:id="rId20"/>
    <p:sldId id="291" r:id="rId21"/>
    <p:sldId id="282" r:id="rId22"/>
    <p:sldId id="292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334"/>
    <a:srgbClr val="740C65"/>
    <a:srgbClr val="FF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5046" autoAdjust="0"/>
  </p:normalViewPr>
  <p:slideViewPr>
    <p:cSldViewPr>
      <p:cViewPr varScale="1">
        <p:scale>
          <a:sx n="85" d="100"/>
          <a:sy n="85" d="100"/>
        </p:scale>
        <p:origin x="13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0892C-F336-4442-95F6-801BFE674BD3}" type="datetimeFigureOut">
              <a:rPr lang="ru-RU" smtClean="0"/>
              <a:pPr/>
              <a:t>25.04.2017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E9CB46-28C2-40D7-A610-3EFEDE6BA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68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9CB46-28C2-40D7-A610-3EFEDE6BA03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47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1;&#1077;&#1081;&#1089;&#1072;&#1085;\Desktop\Alsu_-_Tugan_Tel_(Rodnaya_Rech)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1;&#1077;&#1081;&#1089;&#1072;&#1085;\Desktop\Alsu_-_Tugan_Tel_(Rodnaya_Rech).mp3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Эльмир\Мои документы\Мои рисунки\2009-02-20\Mail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7977" y="1643050"/>
            <a:ext cx="6265303" cy="521495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t-RU" smtClean="0"/>
              <a:t>      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596" y="357166"/>
            <a:ext cx="8229600" cy="1357314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1" i="0" u="none" strike="noStrike" kern="1200" cap="none" spc="0" normalizeH="0" baseline="0" noProof="0" smtClean="0">
                <a:ln>
                  <a:noFill/>
                </a:ln>
                <a:solidFill>
                  <a:srgbClr val="740C65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Габдулла Тукай</a:t>
            </a:r>
            <a:br>
              <a:rPr kumimoji="0" lang="ru-RU" sz="5600" b="1" i="0" u="none" strike="noStrike" kern="1200" cap="none" spc="0" normalizeH="0" baseline="0" noProof="0" smtClean="0">
                <a:ln>
                  <a:noFill/>
                </a:ln>
                <a:solidFill>
                  <a:srgbClr val="740C65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5600" b="1" i="0" u="none" strike="noStrike" kern="1200" cap="none" spc="0" normalizeH="0" baseline="0" noProof="0" smtClean="0">
                <a:ln>
                  <a:noFill/>
                </a:ln>
                <a:solidFill>
                  <a:srgbClr val="740C65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(1886 – 1913)</a:t>
            </a:r>
            <a:endParaRPr kumimoji="0" lang="ru-RU" sz="5600" b="1" i="0" u="none" strike="noStrike" kern="1200" cap="none" spc="0" normalizeH="0" baseline="0" noProof="0" dirty="0">
              <a:ln>
                <a:noFill/>
              </a:ln>
              <a:solidFill>
                <a:srgbClr val="740C65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5" name="Picture 4" descr="Изображение 03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1643050"/>
            <a:ext cx="3857652" cy="52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lsu_-_Tugan_Tel_(Rodnaya_Rech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8377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371600"/>
            <a:ext cx="6000792" cy="1828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4429132"/>
            <a:ext cx="6538930" cy="2428868"/>
          </a:xfrm>
          <a:solidFill>
            <a:srgbClr val="FFFF00"/>
          </a:solidFill>
        </p:spPr>
        <p:txBody>
          <a:bodyPr>
            <a:normAutofit fontScale="85000" lnSpcReduction="10000"/>
          </a:bodyPr>
          <a:lstStyle/>
          <a:p>
            <a:r>
              <a:rPr lang="tt-RU" dirty="0" smtClean="0"/>
              <a:t>Нәк</a:t>
            </a:r>
            <a:r>
              <a:rPr lang="ru-RU" dirty="0" err="1" smtClean="0"/>
              <a:t>ъ</a:t>
            </a:r>
            <a:r>
              <a:rPr lang="tt-RU" dirty="0" smtClean="0"/>
              <a:t> Казан артында бардыр бер авыл – Кырлай диләр;</a:t>
            </a:r>
          </a:p>
          <a:p>
            <a:r>
              <a:rPr lang="tt-RU" dirty="0" smtClean="0"/>
              <a:t>Җырлаганда көй өчен “тавыклары җырлай” диләр.</a:t>
            </a:r>
          </a:p>
          <a:p>
            <a:r>
              <a:rPr lang="tt-RU" dirty="0" smtClean="0"/>
              <a:t>Гәрчә анда тумасам да, мин бераз торган идем;</a:t>
            </a:r>
          </a:p>
          <a:p>
            <a:r>
              <a:rPr lang="tt-RU" dirty="0" smtClean="0"/>
              <a:t>Җирне аз-маз тырмалап, чәчкән идем, урган идем.</a:t>
            </a:r>
          </a:p>
          <a:p>
            <a:endParaRPr lang="ru-RU" dirty="0"/>
          </a:p>
        </p:txBody>
      </p:sp>
      <p:pic>
        <p:nvPicPr>
          <p:cNvPr id="4" name="Picture 4" descr="Изображение 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0"/>
            <a:ext cx="6357982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457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038600" cy="5426255"/>
          </a:xfrm>
          <a:solidFill>
            <a:schemeClr val="accent6"/>
          </a:solidFill>
          <a:ln w="38100">
            <a:solidFill>
              <a:srgbClr val="00B0F0"/>
            </a:solidFill>
          </a:ln>
        </p:spPr>
        <p:txBody>
          <a:bodyPr/>
          <a:lstStyle/>
          <a:p>
            <a:r>
              <a:rPr lang="tt-RU" dirty="0" smtClean="0"/>
              <a:t>-Бик тиз генә борылып кайта алмам,</a:t>
            </a:r>
          </a:p>
          <a:p>
            <a:r>
              <a:rPr lang="tt-RU" dirty="0" smtClean="0"/>
              <a:t>Сезне борчып монда килмәсләр,</a:t>
            </a:r>
          </a:p>
          <a:p>
            <a:r>
              <a:rPr lang="tt-RU" dirty="0" smtClean="0"/>
              <a:t>Хуш, кадерле нигезем, ак каеным, </a:t>
            </a:r>
          </a:p>
          <a:p>
            <a:r>
              <a:rPr lang="tt-RU" dirty="0" smtClean="0"/>
              <a:t>сау булыгыз, шомырт, миләшләр!</a:t>
            </a:r>
            <a:endParaRPr lang="ru-RU" dirty="0"/>
          </a:p>
        </p:txBody>
      </p:sp>
      <p:pic>
        <p:nvPicPr>
          <p:cNvPr id="5" name="Picture 4" descr="Изображение 0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91" y="928670"/>
            <a:ext cx="4153323" cy="542609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ransition advTm="772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857760"/>
            <a:ext cx="9144000" cy="200024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tt-RU" dirty="0" smtClean="0"/>
              <a:t>Артта Җаек, казак</a:t>
            </a:r>
            <a:r>
              <a:rPr lang="ru-RU" dirty="0" err="1" smtClean="0"/>
              <a:t>ъ</a:t>
            </a:r>
            <a:r>
              <a:rPr lang="tt-RU" dirty="0" smtClean="0"/>
              <a:t> далалары,</a:t>
            </a:r>
          </a:p>
          <a:p>
            <a:r>
              <a:rPr lang="tt-RU" dirty="0" smtClean="0"/>
              <a:t>Көймәләре ярда чаганның...</a:t>
            </a:r>
          </a:p>
          <a:p>
            <a:r>
              <a:rPr lang="tt-RU" dirty="0" smtClean="0"/>
              <a:t>Көз,</a:t>
            </a:r>
            <a:r>
              <a:rPr lang="ru-RU" dirty="0" smtClean="0"/>
              <a:t> октябрь</a:t>
            </a:r>
            <a:r>
              <a:rPr lang="tt-RU" dirty="0" smtClean="0"/>
              <a:t>, җил дә давыл җирдә,</a:t>
            </a:r>
          </a:p>
          <a:p>
            <a:r>
              <a:rPr lang="tt-RU" dirty="0" smtClean="0"/>
              <a:t>Чаганнары яңа заманның.</a:t>
            </a:r>
            <a:endParaRPr lang="ru-RU" dirty="0"/>
          </a:p>
        </p:txBody>
      </p:sp>
      <p:pic>
        <p:nvPicPr>
          <p:cNvPr id="4" name="Picture 4" descr="Изображение 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913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14884"/>
            <a:ext cx="9144000" cy="2143116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tt-RU" dirty="0" smtClean="0"/>
              <a:t>Мин – мөсафир... Номерларын “Болгар” </a:t>
            </a:r>
          </a:p>
          <a:p>
            <a:r>
              <a:rPr lang="tt-RU" dirty="0" smtClean="0"/>
              <a:t>Ачар миңа кайсын алсам да...</a:t>
            </a:r>
          </a:p>
          <a:p>
            <a:r>
              <a:rPr lang="tt-RU" dirty="0" smtClean="0"/>
              <a:t>Яңгыратты коридорны кемдер:</a:t>
            </a:r>
          </a:p>
          <a:p>
            <a:r>
              <a:rPr lang="tt-RU" dirty="0" smtClean="0"/>
              <a:t>- Ишеттеңме, Тукай Казанда</a:t>
            </a:r>
            <a:endParaRPr lang="ru-RU" dirty="0"/>
          </a:p>
        </p:txBody>
      </p:sp>
      <p:pic>
        <p:nvPicPr>
          <p:cNvPr id="4" name="Picture 4" descr="Изображение 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04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14950"/>
            <a:ext cx="9144000" cy="164305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tt-RU" dirty="0" smtClean="0"/>
              <a:t>Кыска булды гомер юлы, иртә сынды моңлы сазы:</a:t>
            </a:r>
          </a:p>
          <a:p>
            <a:r>
              <a:rPr lang="tt-RU" dirty="0" smtClean="0"/>
              <a:t>Шат яз бүләк итте аны, алып китте кайгы язы...</a:t>
            </a:r>
          </a:p>
          <a:p>
            <a:endParaRPr lang="tt-RU" dirty="0" smtClean="0"/>
          </a:p>
        </p:txBody>
      </p:sp>
      <p:pic>
        <p:nvPicPr>
          <p:cNvPr id="4" name="Picture 4" descr="Изображение 05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Изображение 0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0"/>
            <a:ext cx="350043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57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Изображение 0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304800" y="4876800"/>
            <a:ext cx="8267728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2800" dirty="0">
                <a:solidFill>
                  <a:srgbClr val="FFFF00"/>
                </a:solidFill>
              </a:rPr>
              <a:t>И мөкаддәс, моңлы сазым,</a:t>
            </a:r>
          </a:p>
          <a:p>
            <a:pPr algn="ctr">
              <a:spcBef>
                <a:spcPct val="50000"/>
              </a:spcBef>
            </a:pPr>
            <a:r>
              <a:rPr lang="tt-RU" sz="2800" dirty="0">
                <a:solidFill>
                  <a:srgbClr val="FFFF00"/>
                </a:solidFill>
              </a:rPr>
              <a:t>Уйнадың син ник бик аз...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11513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400" dirty="0" smtClean="0">
                <a:solidFill>
                  <a:srgbClr val="FF0000"/>
                </a:solidFill>
              </a:rPr>
              <a:t>Тукай безнең алгы сафларда көрәшә,</a:t>
            </a:r>
            <a:r>
              <a:rPr lang="tt-RU" sz="2400" smtClean="0">
                <a:solidFill>
                  <a:srgbClr val="FF0000"/>
                </a:solidFill>
              </a:rPr>
              <a:t/>
            </a:r>
            <a:br>
              <a:rPr lang="tt-RU" sz="2400" smtClean="0">
                <a:solidFill>
                  <a:srgbClr val="FF0000"/>
                </a:solidFill>
              </a:rPr>
            </a:br>
            <a:r>
              <a:rPr lang="tt-RU" sz="2400" smtClean="0">
                <a:solidFill>
                  <a:srgbClr val="FF0000"/>
                </a:solidFill>
              </a:rPr>
              <a:t>Тел </a:t>
            </a:r>
            <a:r>
              <a:rPr lang="tt-RU" sz="2400" dirty="0" smtClean="0">
                <a:solidFill>
                  <a:srgbClr val="FF0000"/>
                </a:solidFill>
              </a:rPr>
              <a:t>яшәсә – милләт яшәр! Халкым яшәр! Дип эндәшә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4343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990600"/>
            <a:ext cx="42068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2573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229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Text Box 5"/>
          <p:cNvSpPr txBox="1">
            <a:spLocks noChangeArrowheads="1"/>
          </p:cNvSpPr>
          <p:nvPr/>
        </p:nvSpPr>
        <p:spPr bwMode="auto">
          <a:xfrm>
            <a:off x="381000" y="6248400"/>
            <a:ext cx="876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2800">
                <a:solidFill>
                  <a:srgbClr val="008000"/>
                </a:solidFill>
              </a:rPr>
              <a:t>Арча районы Кырлай авылында Тукай музее</a:t>
            </a:r>
            <a:endParaRPr lang="ru-RU" sz="280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advTm="1049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153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Text Box 5"/>
          <p:cNvSpPr txBox="1">
            <a:spLocks noChangeArrowheads="1"/>
          </p:cNvSpPr>
          <p:nvPr/>
        </p:nvSpPr>
        <p:spPr bwMode="auto">
          <a:xfrm>
            <a:off x="457200" y="6019800"/>
            <a:ext cx="830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2800">
                <a:solidFill>
                  <a:srgbClr val="FF3300"/>
                </a:solidFill>
              </a:rPr>
              <a:t>Казан шәһәрендә Тукай музее</a:t>
            </a:r>
            <a:endParaRPr lang="ru-RU" sz="28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advTm="5492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857760"/>
            <a:ext cx="7673748" cy="200024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t-RU" dirty="0" smtClean="0"/>
              <a:t>Үлемсездер ләкин Кодрәт, бүген дә яши – ул Тукай,</a:t>
            </a:r>
          </a:p>
          <a:p>
            <a:r>
              <a:rPr lang="tt-RU" dirty="0" smtClean="0"/>
              <a:t>Вакыт үтсә дә сүнми бит күктә балкыган ярымай.</a:t>
            </a:r>
            <a:endParaRPr lang="ru-RU" dirty="0"/>
          </a:p>
        </p:txBody>
      </p:sp>
      <p:pic>
        <p:nvPicPr>
          <p:cNvPr id="4" name="Picture 4" descr="Изображение 0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0"/>
            <a:ext cx="7643866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7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85794"/>
            <a:ext cx="8143932" cy="5229244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err="1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тел.</a:t>
            </a:r>
          </a:p>
          <a:p>
            <a:pPr algn="l"/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тел, и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тел,</a:t>
            </a:r>
          </a:p>
          <a:p>
            <a:pPr algn="l"/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әткәм-әнкәмнең 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теле! </a:t>
            </a:r>
          </a:p>
          <a:p>
            <a:pPr algn="l"/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Дөньяда күп нәрсә белдем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Иң элек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әнкәм бишектә көйләгән,</a:t>
            </a:r>
            <a:endParaRPr lang="ru-RU" sz="3200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Аннары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төннәр </a:t>
            </a:r>
            <a:r>
              <a:rPr lang="ru-RU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буе </a:t>
            </a:r>
          </a:p>
          <a:p>
            <a:pPr algn="l"/>
            <a:r>
              <a:rPr lang="ru-RU" sz="32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әбкәм хикәят сөйләгән.</a:t>
            </a:r>
            <a:endParaRPr lang="ru-RU" sz="3200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i="1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3200" i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Тукай.</a:t>
            </a:r>
            <a:endParaRPr lang="ru-RU" sz="3200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pic>
        <p:nvPicPr>
          <p:cNvPr id="4" name="Alsu_-_Tugan_Tel_(Rodnaya_Rech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693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Изображение 05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556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1676400" y="220663"/>
            <a:ext cx="54102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sz="2400">
                <a:solidFill>
                  <a:srgbClr val="FFFF00"/>
                </a:solidFill>
              </a:rPr>
              <a:t>Татар халкының бөек шагыйре Габдулла Тукай</a:t>
            </a:r>
          </a:p>
          <a:p>
            <a:pPr algn="ctr">
              <a:spcBef>
                <a:spcPct val="50000"/>
              </a:spcBef>
            </a:pPr>
            <a:r>
              <a:rPr lang="tt-RU" sz="2400">
                <a:solidFill>
                  <a:srgbClr val="FFFF00"/>
                </a:solidFill>
              </a:rPr>
              <a:t>1913 елның 15 (2) апрелендә кичке 8 сәгат</a:t>
            </a:r>
            <a:r>
              <a:rPr lang="ru-RU" sz="2400">
                <a:solidFill>
                  <a:srgbClr val="FFFF00"/>
                </a:solidFill>
              </a:rPr>
              <a:t>ь</a:t>
            </a:r>
            <a:r>
              <a:rPr lang="tt-RU" sz="2400">
                <a:solidFill>
                  <a:srgbClr val="FFFF00"/>
                </a:solidFill>
              </a:rPr>
              <a:t> 15 минутта күзләрен мәңгегә йома </a:t>
            </a:r>
            <a:endParaRPr lang="ru-RU" sz="2400">
              <a:solidFill>
                <a:srgbClr val="FFFF00"/>
              </a:solidFill>
            </a:endParaRPr>
          </a:p>
        </p:txBody>
      </p:sp>
      <p:sp>
        <p:nvSpPr>
          <p:cNvPr id="61444" name="Text Box 6"/>
          <p:cNvSpPr txBox="1">
            <a:spLocks noChangeArrowheads="1"/>
          </p:cNvSpPr>
          <p:nvPr/>
        </p:nvSpPr>
        <p:spPr bwMode="auto">
          <a:xfrm>
            <a:off x="1905000" y="2819400"/>
            <a:ext cx="502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/>
              <a:t>Тукайның битеннән алынган маска</a:t>
            </a:r>
            <a:endParaRPr lang="ru-RU"/>
          </a:p>
        </p:txBody>
      </p:sp>
      <p:sp>
        <p:nvSpPr>
          <p:cNvPr id="61445" name="Text Box 7"/>
          <p:cNvSpPr txBox="1">
            <a:spLocks noChangeArrowheads="1"/>
          </p:cNvSpPr>
          <p:nvPr/>
        </p:nvSpPr>
        <p:spPr bwMode="auto">
          <a:xfrm>
            <a:off x="1981200" y="31242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>
                <a:solidFill>
                  <a:srgbClr val="FFFF00"/>
                </a:solidFill>
              </a:rPr>
              <a:t>Тукайның битеннән алынган маска</a:t>
            </a:r>
            <a:endParaRPr lang="ru-RU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4555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610600" cy="3629464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tt-RU" dirty="0" smtClean="0"/>
              <a:t>Аваз салып безнең чорга керде...</a:t>
            </a:r>
          </a:p>
          <a:p>
            <a:r>
              <a:rPr lang="tt-RU" dirty="0" smtClean="0"/>
              <a:t>Бөек эшләр җирдә кылганда</a:t>
            </a:r>
          </a:p>
          <a:p>
            <a:r>
              <a:rPr lang="tt-RU" dirty="0" smtClean="0"/>
              <a:t>Күтәрелә ул да, аның бүген</a:t>
            </a:r>
          </a:p>
          <a:p>
            <a:r>
              <a:rPr lang="tt-RU" dirty="0" smtClean="0"/>
              <a:t>Казан мәйданында, Кырлайда</a:t>
            </a:r>
          </a:p>
          <a:p>
            <a:r>
              <a:rPr lang="tt-RU" dirty="0" smtClean="0"/>
              <a:t>Һәйкәлләргә әйләнгәнен күрдем</a:t>
            </a:r>
          </a:p>
          <a:p>
            <a:r>
              <a:rPr lang="tt-RU" dirty="0" smtClean="0"/>
              <a:t>(Яңа буын, көн дә кил монда)</a:t>
            </a:r>
          </a:p>
          <a:p>
            <a:endParaRPr lang="tt-RU" dirty="0" smtClean="0"/>
          </a:p>
          <a:p>
            <a:endParaRPr lang="tt-RU" dirty="0" smtClean="0"/>
          </a:p>
          <a:p>
            <a:endParaRPr lang="tt-RU" dirty="0" smtClean="0"/>
          </a:p>
          <a:p>
            <a:endParaRPr lang="ru-RU" dirty="0"/>
          </a:p>
        </p:txBody>
      </p:sp>
      <p:pic>
        <p:nvPicPr>
          <p:cNvPr id="4" name="Picture 4" descr="Изображение 0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19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0"/>
            <a:ext cx="507206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68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15370" cy="584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494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0200" y="304800"/>
            <a:ext cx="3276600" cy="533400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rgbClr val="740C65"/>
                </a:solidFill>
              </a:rPr>
              <a:t>Бишек</a:t>
            </a:r>
            <a:r>
              <a:rPr lang="en-US" sz="3200" dirty="0" smtClean="0"/>
              <a:t> </a:t>
            </a:r>
            <a:r>
              <a:rPr lang="tt-RU" sz="3200" dirty="0" smtClean="0">
                <a:solidFill>
                  <a:srgbClr val="740C65"/>
                </a:solidFill>
              </a:rPr>
              <a:t>җыры</a:t>
            </a:r>
            <a:r>
              <a:rPr lang="en-US" sz="3200" dirty="0" smtClean="0"/>
              <a:t> 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1600" y="914400"/>
            <a:ext cx="3581400" cy="55626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1800" dirty="0" err="1" smtClean="0"/>
              <a:t>Әлли-бәлли итәр бу</a:t>
            </a:r>
            <a:r>
              <a:rPr lang="ru-RU" sz="1800" dirty="0" smtClean="0"/>
              <a:t>,</a:t>
            </a:r>
            <a:endParaRPr lang="en-US" sz="1800" dirty="0" smtClean="0"/>
          </a:p>
          <a:p>
            <a:r>
              <a:rPr lang="ru-RU" sz="1800" dirty="0" err="1" smtClean="0"/>
              <a:t>Мәдрәсәгә китәр бу</a:t>
            </a:r>
            <a:r>
              <a:rPr lang="ru-RU" sz="1800" dirty="0" smtClean="0"/>
              <a:t>,</a:t>
            </a:r>
            <a:endParaRPr lang="en-US" sz="1800" dirty="0" smtClean="0"/>
          </a:p>
          <a:p>
            <a:r>
              <a:rPr lang="ru-RU" sz="1800" dirty="0" err="1" smtClean="0"/>
              <a:t>Тырышып</a:t>
            </a:r>
            <a:r>
              <a:rPr lang="ru-RU" sz="1800" dirty="0" smtClean="0"/>
              <a:t> </a:t>
            </a:r>
            <a:r>
              <a:rPr lang="ru-RU" sz="1800" dirty="0" err="1" smtClean="0"/>
              <a:t>сабак</a:t>
            </a:r>
            <a:r>
              <a:rPr lang="ru-RU" sz="1800" dirty="0" smtClean="0"/>
              <a:t> </a:t>
            </a:r>
            <a:r>
              <a:rPr lang="ru-RU" sz="1800" dirty="0" err="1" smtClean="0"/>
              <a:t>укыгач</a:t>
            </a:r>
            <a:r>
              <a:rPr lang="ru-RU" sz="1800" dirty="0" smtClean="0"/>
              <a:t>,</a:t>
            </a:r>
          </a:p>
          <a:p>
            <a:r>
              <a:rPr lang="ru-RU" sz="1800" dirty="0" err="1" smtClean="0"/>
              <a:t>Галим</a:t>
            </a:r>
            <a:r>
              <a:rPr lang="ru-RU" sz="1800" dirty="0" smtClean="0"/>
              <a:t> </a:t>
            </a:r>
            <a:r>
              <a:rPr lang="ru-RU" sz="1800" dirty="0" err="1" smtClean="0"/>
              <a:t>булып</a:t>
            </a:r>
            <a:r>
              <a:rPr lang="ru-RU" sz="1800" dirty="0" smtClean="0"/>
              <a:t> </a:t>
            </a:r>
            <a:r>
              <a:rPr lang="ru-RU" sz="1800" dirty="0" err="1" smtClean="0"/>
              <a:t>җитәр бу</a:t>
            </a:r>
            <a:r>
              <a:rPr lang="ru-RU" sz="1800" dirty="0" smtClean="0"/>
              <a:t>.</a:t>
            </a:r>
          </a:p>
          <a:p>
            <a:r>
              <a:rPr lang="ru-RU" sz="1800" dirty="0" err="1" smtClean="0"/>
              <a:t>Йокла</a:t>
            </a:r>
            <a:r>
              <a:rPr lang="ru-RU" sz="1800" dirty="0" smtClean="0"/>
              <a:t>, </a:t>
            </a:r>
            <a:r>
              <a:rPr lang="ru-RU" sz="1800" dirty="0" err="1" smtClean="0"/>
              <a:t>угълым</a:t>
            </a:r>
            <a:r>
              <a:rPr lang="ru-RU" sz="1800" dirty="0" smtClean="0"/>
              <a:t>, </a:t>
            </a:r>
            <a:r>
              <a:rPr lang="ru-RU" sz="1800" dirty="0" err="1" smtClean="0"/>
              <a:t>йом</a:t>
            </a:r>
            <a:r>
              <a:rPr lang="ru-RU" sz="1800" dirty="0" smtClean="0"/>
              <a:t> </a:t>
            </a:r>
            <a:r>
              <a:rPr lang="ru-RU" sz="1800" dirty="0" err="1" smtClean="0"/>
              <a:t>күзең,</a:t>
            </a:r>
            <a:endParaRPr lang="ru-RU" sz="1800" dirty="0" smtClean="0"/>
          </a:p>
          <a:p>
            <a:r>
              <a:rPr lang="ru-RU" sz="1800" dirty="0" err="1" smtClean="0"/>
              <a:t>Йом</a:t>
            </a:r>
            <a:r>
              <a:rPr lang="ru-RU" sz="1800" dirty="0" smtClean="0"/>
              <a:t>, </a:t>
            </a:r>
            <a:r>
              <a:rPr lang="ru-RU" sz="1800" dirty="0" err="1" smtClean="0"/>
              <a:t>йом</a:t>
            </a:r>
            <a:r>
              <a:rPr lang="ru-RU" sz="1800" dirty="0" smtClean="0"/>
              <a:t> </a:t>
            </a:r>
            <a:r>
              <a:rPr lang="ru-RU" sz="1800" dirty="0" err="1" smtClean="0"/>
              <a:t>күзең, йолдызым</a:t>
            </a:r>
            <a:r>
              <a:rPr lang="ru-RU" sz="1800" dirty="0" smtClean="0"/>
              <a:t>;</a:t>
            </a:r>
          </a:p>
          <a:p>
            <a:r>
              <a:rPr lang="ru-RU" sz="1800" dirty="0" err="1" smtClean="0"/>
              <a:t>Кичтән йокың </a:t>
            </a:r>
            <a:r>
              <a:rPr lang="ru-RU" sz="1800" dirty="0" smtClean="0"/>
              <a:t>кала да,</a:t>
            </a:r>
          </a:p>
          <a:p>
            <a:r>
              <a:rPr lang="ru-RU" sz="1800" dirty="0" err="1" smtClean="0"/>
              <a:t>Егълап</a:t>
            </a:r>
            <a:r>
              <a:rPr lang="ru-RU" sz="1800" dirty="0" smtClean="0"/>
              <a:t> </a:t>
            </a:r>
            <a:r>
              <a:rPr lang="ru-RU" sz="1800" dirty="0" err="1" smtClean="0"/>
              <a:t>үтә көндезең.</a:t>
            </a:r>
            <a:endParaRPr lang="ru-RU" sz="1800" dirty="0" smtClean="0"/>
          </a:p>
          <a:p>
            <a:r>
              <a:rPr lang="ru-RU" sz="1800" dirty="0" err="1" smtClean="0"/>
              <a:t>Әлли-бәлли көйләрем,</a:t>
            </a:r>
            <a:endParaRPr lang="en-US" sz="1800" dirty="0" smtClean="0"/>
          </a:p>
          <a:p>
            <a:r>
              <a:rPr lang="ru-RU" sz="1800" dirty="0" err="1" smtClean="0"/>
              <a:t>Хикәятләр сөйләрем,</a:t>
            </a:r>
            <a:endParaRPr lang="ru-RU" sz="1800" dirty="0" smtClean="0"/>
          </a:p>
          <a:p>
            <a:r>
              <a:rPr lang="ru-RU" sz="1800" dirty="0" err="1" smtClean="0"/>
              <a:t>Сиңа</a:t>
            </a:r>
            <a:r>
              <a:rPr lang="ru-RU" sz="1800" b="1" dirty="0" err="1" smtClean="0"/>
              <a:t> </a:t>
            </a:r>
            <a:r>
              <a:rPr lang="ru-RU" sz="1800" dirty="0" err="1" smtClean="0"/>
              <a:t>теләк теләрем,</a:t>
            </a:r>
            <a:endParaRPr lang="ru-RU" sz="1800" dirty="0" smtClean="0"/>
          </a:p>
          <a:p>
            <a:r>
              <a:rPr lang="ru-RU" sz="1800" dirty="0" err="1" smtClean="0"/>
              <a:t>Бәхетле бул</a:t>
            </a:r>
            <a:r>
              <a:rPr lang="ru-RU" sz="1800" dirty="0" smtClean="0"/>
              <a:t> </a:t>
            </a:r>
            <a:r>
              <a:rPr lang="ru-RU" sz="1800" dirty="0" err="1" smtClean="0"/>
              <a:t>диярем</a:t>
            </a:r>
            <a:r>
              <a:rPr lang="ru-RU" sz="1800" dirty="0" smtClean="0"/>
              <a:t>.</a:t>
            </a:r>
          </a:p>
          <a:p>
            <a:r>
              <a:rPr lang="ru-RU" sz="1800" dirty="0" err="1" smtClean="0"/>
              <a:t>Гыйззәтем син</a:t>
            </a:r>
            <a:r>
              <a:rPr lang="ru-RU" sz="1800" dirty="0" smtClean="0"/>
              <a:t>, </a:t>
            </a:r>
            <a:r>
              <a:rPr lang="ru-RU" sz="1800" dirty="0" err="1" smtClean="0"/>
              <a:t>кадрем</a:t>
            </a:r>
            <a:r>
              <a:rPr lang="ru-RU" sz="1800" dirty="0" smtClean="0"/>
              <a:t> </a:t>
            </a:r>
            <a:r>
              <a:rPr lang="ru-RU" sz="1800" dirty="0" err="1" smtClean="0"/>
              <a:t>син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Минем </a:t>
            </a:r>
            <a:r>
              <a:rPr lang="ru-RU" sz="1800" dirty="0" err="1" smtClean="0"/>
              <a:t>йөрәк бәгърем син</a:t>
            </a:r>
            <a:r>
              <a:rPr lang="ru-RU" sz="1800" dirty="0" smtClean="0"/>
              <a:t>,</a:t>
            </a:r>
          </a:p>
          <a:p>
            <a:r>
              <a:rPr lang="ru-RU" sz="1800" dirty="0" err="1" smtClean="0"/>
              <a:t>Куанычым</a:t>
            </a:r>
            <a:r>
              <a:rPr lang="ru-RU" sz="1800" dirty="0" smtClean="0"/>
              <a:t>, </a:t>
            </a:r>
            <a:r>
              <a:rPr lang="ru-RU" sz="1800" dirty="0" err="1" smtClean="0"/>
              <a:t>шатлыгым</a:t>
            </a:r>
            <a:r>
              <a:rPr lang="ru-RU" sz="1800" dirty="0" smtClean="0"/>
              <a:t> </a:t>
            </a:r>
          </a:p>
          <a:p>
            <a:r>
              <a:rPr lang="ru-RU" sz="1800" dirty="0" smtClean="0"/>
              <a:t>Тик</a:t>
            </a:r>
            <a:r>
              <a:rPr lang="ru-RU" sz="1800" b="1" dirty="0" smtClean="0"/>
              <a:t> </a:t>
            </a:r>
            <a:r>
              <a:rPr lang="ru-RU" sz="1800" dirty="0" err="1" smtClean="0"/>
              <a:t>син</a:t>
            </a:r>
            <a:r>
              <a:rPr lang="ru-RU" sz="1800" dirty="0" smtClean="0"/>
              <a:t> минем, </a:t>
            </a:r>
            <a:r>
              <a:rPr lang="ru-RU" sz="1800" dirty="0" err="1" smtClean="0"/>
              <a:t>синсең, син</a:t>
            </a:r>
            <a:r>
              <a:rPr lang="ru-RU" sz="1800" dirty="0" smtClean="0"/>
              <a:t>!</a:t>
            </a:r>
            <a:endParaRPr lang="ru-RU" sz="1800" dirty="0"/>
          </a:p>
        </p:txBody>
      </p:sp>
      <p:pic>
        <p:nvPicPr>
          <p:cNvPr id="2050" name="Picture 2" descr="C:\Documents and Settings\Эльмир\Мои документы\Мои рисунки\2009-03-02\Scan1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714356"/>
            <a:ext cx="4595813" cy="57753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694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0" y="704088"/>
            <a:ext cx="3505200" cy="438912"/>
          </a:xfrm>
        </p:spPr>
        <p:txBody>
          <a:bodyPr>
            <a:normAutofit fontScale="90000"/>
          </a:bodyPr>
          <a:lstStyle/>
          <a:p>
            <a:pPr algn="ctr"/>
            <a:r>
              <a:rPr lang="tt-RU" sz="3600" dirty="0" smtClean="0">
                <a:solidFill>
                  <a:srgbClr val="740C65"/>
                </a:solidFill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740C65"/>
                </a:solidFill>
                <a:latin typeface="Times New Roman" pitchFamily="18" charset="0"/>
                <a:cs typeface="Times New Roman" pitchFamily="18" charset="0"/>
              </a:rPr>
              <a:t>шәкерт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1600" y="1219200"/>
            <a:ext cx="3505200" cy="5105400"/>
          </a:xfrm>
        </p:spPr>
        <p:txBody>
          <a:bodyPr>
            <a:normAutofit fontScale="77500" lnSpcReduction="20000"/>
          </a:bodyPr>
          <a:lstStyle/>
          <a:p>
            <a:pPr marL="0" lvl="0" indent="261938" algn="just"/>
            <a:r>
              <a:rPr lang="ru-RU" dirty="0" err="1" smtClean="0"/>
              <a:t>Әйдәле, Акбай</a:t>
            </a:r>
            <a:r>
              <a:rPr lang="ru-RU" dirty="0" smtClean="0"/>
              <a:t>! </a:t>
            </a:r>
            <a:r>
              <a:rPr lang="ru-RU" dirty="0" err="1" smtClean="0"/>
              <a:t>өйрән син</a:t>
            </a:r>
            <a:r>
              <a:rPr lang="ru-RU" dirty="0" smtClean="0"/>
              <a:t>, </a:t>
            </a:r>
            <a:r>
              <a:rPr lang="ru-RU" dirty="0" err="1" smtClean="0"/>
              <a:t>арт</a:t>
            </a:r>
            <a:r>
              <a:rPr lang="ru-RU" dirty="0" smtClean="0"/>
              <a:t> </a:t>
            </a:r>
            <a:r>
              <a:rPr lang="ru-RU" dirty="0" err="1" smtClean="0"/>
              <a:t>аягың берлә </a:t>
            </a:r>
            <a:r>
              <a:rPr lang="ru-RU" dirty="0" smtClean="0"/>
              <a:t>тор; </a:t>
            </a:r>
            <a:r>
              <a:rPr lang="ru-RU" dirty="0" err="1" smtClean="0"/>
              <a:t>Аума</a:t>
            </a:r>
            <a:r>
              <a:rPr lang="ru-RU" dirty="0" smtClean="0"/>
              <a:t>, </a:t>
            </a:r>
            <a:r>
              <a:rPr lang="ru-RU" dirty="0" err="1" smtClean="0"/>
              <a:t>аума</a:t>
            </a:r>
            <a:r>
              <a:rPr lang="ru-RU" dirty="0" smtClean="0"/>
              <a:t>! </a:t>
            </a:r>
            <a:r>
              <a:rPr lang="ru-RU" dirty="0" err="1" smtClean="0"/>
              <a:t>туп-туры</a:t>
            </a:r>
            <a:r>
              <a:rPr lang="ru-RU" dirty="0" smtClean="0"/>
              <a:t> тор, </a:t>
            </a:r>
            <a:r>
              <a:rPr lang="ru-RU" dirty="0" err="1" smtClean="0"/>
              <a:t>төз утыр</a:t>
            </a:r>
            <a:r>
              <a:rPr lang="ru-RU" dirty="0" smtClean="0"/>
              <a:t>, </a:t>
            </a:r>
            <a:r>
              <a:rPr lang="ru-RU" dirty="0" err="1" smtClean="0"/>
              <a:t>яхшы</a:t>
            </a:r>
            <a:r>
              <a:rPr lang="ru-RU" dirty="0" smtClean="0"/>
              <a:t> </a:t>
            </a:r>
            <a:r>
              <a:rPr lang="ru-RU" dirty="0" err="1" smtClean="0"/>
              <a:t>утыр</a:t>
            </a:r>
            <a:r>
              <a:rPr lang="ru-RU" dirty="0" smtClean="0"/>
              <a:t>!</a:t>
            </a:r>
          </a:p>
          <a:p>
            <a:pPr marL="0" lvl="0" indent="261938" algn="just"/>
            <a:r>
              <a:rPr lang="ru-RU" dirty="0" smtClean="0"/>
              <a:t>Ник </a:t>
            </a:r>
            <a:r>
              <a:rPr lang="ru-RU" dirty="0" err="1" smtClean="0"/>
              <a:t>газаплыйсың болай</a:t>
            </a:r>
            <a:r>
              <a:rPr lang="ru-RU" dirty="0" smtClean="0"/>
              <a:t> </a:t>
            </a:r>
            <a:r>
              <a:rPr lang="ru-RU" dirty="0" err="1" smtClean="0"/>
              <a:t>син</a:t>
            </a:r>
            <a:r>
              <a:rPr lang="ru-RU" dirty="0" smtClean="0"/>
              <a:t>, мин </a:t>
            </a:r>
            <a:r>
              <a:rPr lang="ru-RU" dirty="0" err="1" smtClean="0"/>
              <a:t>әле бик</a:t>
            </a:r>
            <a:r>
              <a:rPr lang="ru-RU" dirty="0" smtClean="0"/>
              <a:t> </a:t>
            </a:r>
            <a:r>
              <a:rPr lang="ru-RU" dirty="0" err="1" smtClean="0"/>
              <a:t>кечкенә</a:t>
            </a:r>
            <a:r>
              <a:rPr lang="ru-RU" dirty="0" smtClean="0"/>
              <a:t>; Мин </a:t>
            </a:r>
            <a:r>
              <a:rPr lang="ru-RU" dirty="0" err="1" smtClean="0"/>
              <a:t>туганга</a:t>
            </a:r>
            <a:r>
              <a:rPr lang="ru-RU" dirty="0" smtClean="0"/>
              <a:t> тик </a:t>
            </a:r>
            <a:r>
              <a:rPr lang="ru-RU" dirty="0" err="1" smtClean="0"/>
              <a:t>ике</a:t>
            </a:r>
            <a:r>
              <a:rPr lang="ru-RU" dirty="0" smtClean="0"/>
              <a:t> </a:t>
            </a:r>
            <a:r>
              <a:rPr lang="ru-RU" dirty="0" err="1" smtClean="0"/>
              <a:t>айлап</a:t>
            </a:r>
            <a:r>
              <a:rPr lang="ru-RU" dirty="0" smtClean="0"/>
              <a:t> </a:t>
            </a:r>
            <a:r>
              <a:rPr lang="ru-RU" dirty="0" err="1" smtClean="0"/>
              <a:t>булыр</a:t>
            </a:r>
            <a:r>
              <a:rPr lang="ru-RU" dirty="0" smtClean="0"/>
              <a:t>, </a:t>
            </a:r>
            <a:r>
              <a:rPr lang="ru-RU" dirty="0" err="1" smtClean="0"/>
              <a:t>йә өч кенә</a:t>
            </a:r>
            <a:r>
              <a:rPr lang="ru-RU" dirty="0" smtClean="0"/>
              <a:t>.</a:t>
            </a:r>
          </a:p>
          <a:p>
            <a:pPr marL="0" indent="261938" algn="just"/>
            <a:r>
              <a:rPr lang="ru-RU" dirty="0" err="1" smtClean="0"/>
              <a:t>Юк</a:t>
            </a:r>
            <a:r>
              <a:rPr lang="ru-RU" dirty="0" smtClean="0"/>
              <a:t>, </a:t>
            </a:r>
            <a:r>
              <a:rPr lang="ru-RU" dirty="0" err="1" smtClean="0"/>
              <a:t>кирәкми, </a:t>
            </a:r>
            <a:r>
              <a:rPr lang="ru-RU" dirty="0" smtClean="0"/>
              <a:t>мин </a:t>
            </a:r>
            <a:r>
              <a:rPr lang="ru-RU" dirty="0" err="1" smtClean="0"/>
              <a:t>өйрәнмим</a:t>
            </a:r>
            <a:r>
              <a:rPr lang="ru-RU" dirty="0" smtClean="0"/>
              <a:t>, минем </a:t>
            </a:r>
            <a:r>
              <a:rPr lang="ru-RU" dirty="0" err="1" smtClean="0"/>
              <a:t>уйныйсым</a:t>
            </a:r>
            <a:r>
              <a:rPr lang="ru-RU" dirty="0" smtClean="0"/>
              <a:t> </a:t>
            </a:r>
            <a:r>
              <a:rPr lang="ru-RU" dirty="0" err="1" smtClean="0"/>
              <a:t>килә</a:t>
            </a:r>
            <a:r>
              <a:rPr lang="ru-RU" dirty="0" smtClean="0"/>
              <a:t>; </a:t>
            </a:r>
            <a:endParaRPr lang="en-US" dirty="0" smtClean="0"/>
          </a:p>
          <a:p>
            <a:pPr marL="0" indent="261938" algn="just"/>
            <a:r>
              <a:rPr lang="ru-RU" dirty="0" err="1" smtClean="0"/>
              <a:t>Шул</a:t>
            </a:r>
            <a:r>
              <a:rPr lang="ru-RU" dirty="0" smtClean="0"/>
              <a:t> </a:t>
            </a:r>
            <a:r>
              <a:rPr lang="ru-RU" dirty="0" err="1" smtClean="0"/>
              <a:t>болыннарда</a:t>
            </a:r>
            <a:r>
              <a:rPr lang="ru-RU" dirty="0" smtClean="0"/>
              <a:t> </a:t>
            </a:r>
            <a:r>
              <a:rPr lang="ru-RU" dirty="0" err="1" smtClean="0"/>
              <a:t>ятасым</a:t>
            </a:r>
            <a:r>
              <a:rPr lang="ru-RU" dirty="0" smtClean="0"/>
              <a:t>, </a:t>
            </a:r>
            <a:r>
              <a:rPr lang="ru-RU" dirty="0" err="1" smtClean="0"/>
              <a:t>шунда</a:t>
            </a:r>
            <a:r>
              <a:rPr lang="ru-RU" dirty="0" smtClean="0"/>
              <a:t> </a:t>
            </a:r>
            <a:r>
              <a:rPr lang="ru-RU" dirty="0" err="1" smtClean="0"/>
              <a:t>ауныйсым</a:t>
            </a:r>
            <a:r>
              <a:rPr lang="ru-RU" dirty="0" smtClean="0"/>
              <a:t> </a:t>
            </a:r>
            <a:r>
              <a:rPr lang="ru-RU" dirty="0" err="1" smtClean="0"/>
              <a:t>килә.</a:t>
            </a:r>
            <a:endParaRPr lang="ru-RU" dirty="0" smtClean="0"/>
          </a:p>
          <a:p>
            <a:pPr marL="0" indent="261938" algn="just"/>
            <a:r>
              <a:rPr lang="ru-RU" dirty="0" smtClean="0"/>
              <a:t>—Ах, </a:t>
            </a:r>
            <a:r>
              <a:rPr lang="ru-RU" dirty="0" err="1" smtClean="0"/>
              <a:t>юләр маэмай</a:t>
            </a:r>
            <a:r>
              <a:rPr lang="ru-RU" dirty="0" smtClean="0"/>
              <a:t>! </a:t>
            </a:r>
            <a:r>
              <a:rPr lang="ru-RU" dirty="0" err="1" smtClean="0"/>
              <a:t>Тырыш</a:t>
            </a:r>
            <a:r>
              <a:rPr lang="ru-RU" dirty="0" smtClean="0"/>
              <a:t> </a:t>
            </a:r>
            <a:r>
              <a:rPr lang="ru-RU" dirty="0" err="1" smtClean="0"/>
              <a:t>яшьләй, зурайгач</a:t>
            </a:r>
            <a:r>
              <a:rPr lang="ru-RU" dirty="0" smtClean="0"/>
              <a:t> </a:t>
            </a:r>
            <a:r>
              <a:rPr lang="ru-RU" dirty="0" err="1" smtClean="0"/>
              <a:t>җайсызул;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261938" algn="just"/>
            <a:r>
              <a:rPr lang="ru-RU" dirty="0" err="1" smtClean="0"/>
              <a:t>Картаеп</a:t>
            </a:r>
            <a:r>
              <a:rPr lang="ru-RU" dirty="0" smtClean="0"/>
              <a:t> </a:t>
            </a:r>
            <a:r>
              <a:rPr lang="ru-RU" dirty="0" err="1" smtClean="0"/>
              <a:t>каткач</a:t>
            </a:r>
            <a:r>
              <a:rPr lang="ru-RU" dirty="0" smtClean="0"/>
              <a:t> </a:t>
            </a:r>
            <a:r>
              <a:rPr lang="ru-RU" dirty="0" err="1" smtClean="0"/>
              <a:t>буыннар</a:t>
            </a:r>
            <a:r>
              <a:rPr lang="ru-RU" dirty="0" smtClean="0"/>
              <a:t>, </a:t>
            </a:r>
            <a:r>
              <a:rPr lang="ru-RU" dirty="0" err="1" smtClean="0"/>
              <a:t>эш</a:t>
            </a:r>
            <a:r>
              <a:rPr lang="ru-RU" dirty="0" smtClean="0"/>
              <a:t> </a:t>
            </a:r>
            <a:r>
              <a:rPr lang="ru-RU" dirty="0" err="1" smtClean="0"/>
              <a:t>белү уңайсыз ул</a:t>
            </a:r>
            <a:r>
              <a:rPr lang="ru-RU" dirty="0" smtClean="0"/>
              <a:t>!</a:t>
            </a:r>
          </a:p>
          <a:p>
            <a:endParaRPr lang="ru-RU" dirty="0"/>
          </a:p>
        </p:txBody>
      </p:sp>
      <p:pic>
        <p:nvPicPr>
          <p:cNvPr id="1026" name="Picture 2" descr="C:\Documents and Settings\Эльмир\Мои документы\Мои рисунки\2009-03-02\Scan1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4587875" cy="5791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81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4038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40C65"/>
                </a:solidFill>
              </a:rPr>
              <a:t>C</a:t>
            </a:r>
            <a:r>
              <a:rPr lang="ru-RU" dirty="0" smtClean="0">
                <a:solidFill>
                  <a:srgbClr val="740C65"/>
                </a:solidFill>
              </a:rPr>
              <a:t>у</a:t>
            </a:r>
            <a:r>
              <a:rPr lang="en-US" dirty="0" smtClean="0">
                <a:solidFill>
                  <a:srgbClr val="740C65"/>
                </a:solidFill>
              </a:rPr>
              <a:t> </a:t>
            </a:r>
            <a:r>
              <a:rPr lang="ru-RU" dirty="0" err="1" smtClean="0">
                <a:solidFill>
                  <a:srgbClr val="740C65"/>
                </a:solidFill>
              </a:rPr>
              <a:t>анасы</a:t>
            </a:r>
            <a:endParaRPr lang="ru-RU" dirty="0">
              <a:solidFill>
                <a:srgbClr val="740C6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04800"/>
            <a:ext cx="4267200" cy="6019800"/>
          </a:xfrm>
        </p:spPr>
        <p:txBody>
          <a:bodyPr>
            <a:normAutofit fontScale="40000" lnSpcReduction="20000"/>
          </a:bodyPr>
          <a:lstStyle/>
          <a:p>
            <a:pPr marL="273050" marR="1852930" indent="-273050" defTabSz="971550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ru-RU" sz="5600" spc="-5" dirty="0" smtClean="0">
                <a:latin typeface="Times New Roman"/>
                <a:ea typeface="Times New Roman"/>
              </a:rPr>
              <a:t>. </a:t>
            </a:r>
            <a:endParaRPr lang="en-US" sz="5600" spc="-5" dirty="0" smtClean="0">
              <a:latin typeface="Times New Roman"/>
              <a:ea typeface="Times New Roman"/>
            </a:endParaRPr>
          </a:p>
          <a:p>
            <a:pPr marL="23813" marR="463550" indent="-23813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Бервакыт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китәм дигәндә,</a:t>
            </a:r>
            <a:endParaRPr lang="ru-RU" sz="5600" dirty="0" smtClean="0">
              <a:latin typeface="Times New Roman"/>
              <a:ea typeface="Times New Roman"/>
            </a:endParaRPr>
          </a:p>
          <a:p>
            <a:pPr marL="23813" marR="463550" indent="1047750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spc="-5" dirty="0" err="1" smtClean="0">
                <a:latin typeface="Times New Roman"/>
                <a:ea typeface="Times New Roman"/>
              </a:rPr>
              <a:t>төште күзем басмага</a:t>
            </a:r>
            <a:r>
              <a:rPr lang="ru-RU" sz="5600" spc="-5" dirty="0" smtClean="0">
                <a:latin typeface="Times New Roman"/>
                <a:ea typeface="Times New Roman"/>
              </a:rPr>
              <a:t>; </a:t>
            </a:r>
            <a:endParaRPr lang="en-US" sz="5600" spc="-5" dirty="0" smtClean="0">
              <a:latin typeface="Times New Roman"/>
              <a:ea typeface="Times New Roman"/>
            </a:endParaRPr>
          </a:p>
          <a:p>
            <a:pPr marL="23813" marR="463550" indent="-23813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Карасам</a:t>
            </a:r>
            <a:r>
              <a:rPr lang="ru-RU" sz="5600" dirty="0" smtClean="0">
                <a:latin typeface="Times New Roman"/>
                <a:ea typeface="Times New Roman"/>
              </a:rPr>
              <a:t>: </a:t>
            </a:r>
            <a:r>
              <a:rPr lang="ru-RU" sz="5600" dirty="0" err="1" smtClean="0">
                <a:latin typeface="Times New Roman"/>
                <a:ea typeface="Times New Roman"/>
              </a:rPr>
              <a:t>бер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куркыныч</a:t>
            </a:r>
            <a:endParaRPr lang="ru-RU" sz="5600" dirty="0" smtClean="0">
              <a:latin typeface="Times New Roman"/>
              <a:ea typeface="Times New Roman"/>
            </a:endParaRPr>
          </a:p>
          <a:p>
            <a:pPr marL="23813" indent="1047750" defTabSz="971550">
              <a:lnSpc>
                <a:spcPct val="12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ru-RU" sz="5600" spc="-5" dirty="0" err="1" smtClean="0">
                <a:latin typeface="Times New Roman"/>
                <a:ea typeface="Times New Roman"/>
              </a:rPr>
              <a:t>хатын</a:t>
            </a:r>
            <a:r>
              <a:rPr lang="ru-RU" sz="5600" spc="-5" dirty="0" smtClean="0">
                <a:latin typeface="Times New Roman"/>
                <a:ea typeface="Times New Roman"/>
              </a:rPr>
              <a:t> </a:t>
            </a:r>
            <a:r>
              <a:rPr lang="ru-RU" sz="5600" spc="-5" dirty="0" err="1" smtClean="0">
                <a:latin typeface="Times New Roman"/>
                <a:ea typeface="Times New Roman"/>
              </a:rPr>
              <a:t>утырган</a:t>
            </a:r>
            <a:r>
              <a:rPr lang="ru-RU" sz="5600" spc="-5" dirty="0" smtClean="0">
                <a:latin typeface="Times New Roman"/>
                <a:ea typeface="Times New Roman"/>
              </a:rPr>
              <a:t> </a:t>
            </a:r>
            <a:r>
              <a:rPr lang="ru-RU" sz="5600" spc="-5" dirty="0" err="1" smtClean="0">
                <a:latin typeface="Times New Roman"/>
                <a:ea typeface="Times New Roman"/>
              </a:rPr>
              <a:t>басмада</a:t>
            </a:r>
            <a:r>
              <a:rPr lang="ru-RU" sz="5600" spc="-5" dirty="0" smtClean="0">
                <a:latin typeface="Times New Roman"/>
                <a:ea typeface="Times New Roman"/>
              </a:rPr>
              <a:t>. </a:t>
            </a:r>
            <a:endParaRPr lang="en-US" sz="5600" spc="-5" dirty="0" smtClean="0">
              <a:latin typeface="Times New Roman"/>
              <a:ea typeface="Times New Roman"/>
            </a:endParaRPr>
          </a:p>
          <a:p>
            <a:pPr marL="23813" indent="-23813" defTabSz="971550">
              <a:lnSpc>
                <a:spcPct val="12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Көнгә каршы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ялтырый</a:t>
            </a:r>
            <a:endParaRPr lang="ru-RU" sz="5600" dirty="0" smtClean="0">
              <a:latin typeface="Times New Roman"/>
              <a:ea typeface="Times New Roman"/>
            </a:endParaRPr>
          </a:p>
          <a:p>
            <a:pPr marL="23813" indent="1047750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spc="-10" dirty="0" err="1" smtClean="0">
                <a:latin typeface="Times New Roman"/>
                <a:ea typeface="Times New Roman"/>
              </a:rPr>
              <a:t>кулындагы</a:t>
            </a:r>
            <a:r>
              <a:rPr lang="ru-RU" sz="5600" spc="-10" dirty="0" smtClean="0">
                <a:latin typeface="Times New Roman"/>
                <a:ea typeface="Times New Roman"/>
              </a:rPr>
              <a:t> алтын </a:t>
            </a:r>
            <a:r>
              <a:rPr lang="ru-RU" sz="5600" spc="-10" dirty="0" err="1" smtClean="0">
                <a:latin typeface="Times New Roman"/>
                <a:ea typeface="Times New Roman"/>
              </a:rPr>
              <a:t>тарак</a:t>
            </a:r>
            <a:r>
              <a:rPr lang="ru-RU" sz="5600" spc="-10" dirty="0" smtClean="0">
                <a:latin typeface="Times New Roman"/>
                <a:ea typeface="Times New Roman"/>
              </a:rPr>
              <a:t>; </a:t>
            </a:r>
            <a:endParaRPr lang="en-US" sz="5600" spc="-10" dirty="0" smtClean="0">
              <a:latin typeface="Times New Roman"/>
              <a:ea typeface="Times New Roman"/>
            </a:endParaRPr>
          </a:p>
          <a:p>
            <a:pPr marL="23813" indent="-23813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Шул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тарак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берлән утыра</a:t>
            </a:r>
            <a:endParaRPr lang="ru-RU" sz="5600" dirty="0" smtClean="0">
              <a:latin typeface="Times New Roman"/>
              <a:ea typeface="Times New Roman"/>
            </a:endParaRPr>
          </a:p>
          <a:p>
            <a:pPr marL="14288" marR="463550" indent="1057275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spc="-5" dirty="0" err="1" smtClean="0">
                <a:latin typeface="Times New Roman"/>
                <a:ea typeface="Times New Roman"/>
              </a:rPr>
              <a:t>тузгыган</a:t>
            </a:r>
            <a:r>
              <a:rPr lang="ru-RU" sz="5600" spc="-5" dirty="0" smtClean="0">
                <a:latin typeface="Times New Roman"/>
                <a:ea typeface="Times New Roman"/>
              </a:rPr>
              <a:t> сачен </a:t>
            </a:r>
            <a:r>
              <a:rPr lang="ru-RU" sz="5600" spc="-5" dirty="0" err="1" smtClean="0">
                <a:latin typeface="Times New Roman"/>
                <a:ea typeface="Times New Roman"/>
              </a:rPr>
              <a:t>тарап</a:t>
            </a:r>
            <a:r>
              <a:rPr lang="ru-RU" sz="5600" spc="-5" dirty="0" smtClean="0">
                <a:latin typeface="Times New Roman"/>
                <a:ea typeface="Times New Roman"/>
              </a:rPr>
              <a:t>.</a:t>
            </a:r>
            <a:endParaRPr lang="en-US" sz="5600" spc="-5" dirty="0" smtClean="0">
              <a:latin typeface="Times New Roman"/>
              <a:ea typeface="Times New Roman"/>
            </a:endParaRPr>
          </a:p>
          <a:p>
            <a:pPr marL="14288" marR="463550" indent="-14288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smtClean="0">
                <a:latin typeface="Times New Roman"/>
                <a:ea typeface="Times New Roman"/>
              </a:rPr>
              <a:t>Тын да </a:t>
            </a:r>
            <a:r>
              <a:rPr lang="ru-RU" sz="5600" dirty="0" err="1" smtClean="0">
                <a:latin typeface="Times New Roman"/>
                <a:ea typeface="Times New Roman"/>
              </a:rPr>
              <a:t>алмыйча</a:t>
            </a:r>
            <a:r>
              <a:rPr lang="ru-RU" sz="5600" dirty="0" smtClean="0">
                <a:latin typeface="Times New Roman"/>
                <a:ea typeface="Times New Roman"/>
              </a:rPr>
              <a:t> торам,</a:t>
            </a:r>
          </a:p>
          <a:p>
            <a:pPr marL="26988" indent="1044575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spc="-5" dirty="0" err="1" smtClean="0">
                <a:latin typeface="Times New Roman"/>
                <a:ea typeface="Times New Roman"/>
              </a:rPr>
              <a:t>куркып</a:t>
            </a:r>
            <a:r>
              <a:rPr lang="ru-RU" sz="5600" spc="-5" dirty="0" smtClean="0">
                <a:latin typeface="Times New Roman"/>
                <a:ea typeface="Times New Roman"/>
              </a:rPr>
              <a:t> </a:t>
            </a:r>
            <a:r>
              <a:rPr lang="ru-RU" sz="5600" spc="-5" dirty="0" err="1" smtClean="0">
                <a:latin typeface="Times New Roman"/>
                <a:ea typeface="Times New Roman"/>
              </a:rPr>
              <a:t>кына</a:t>
            </a:r>
            <a:r>
              <a:rPr lang="ru-RU" sz="5600" spc="-5" dirty="0" smtClean="0">
                <a:latin typeface="Times New Roman"/>
                <a:ea typeface="Times New Roman"/>
              </a:rPr>
              <a:t>, </a:t>
            </a:r>
            <a:r>
              <a:rPr lang="ru-RU" sz="5600" spc="-5" dirty="0" err="1" smtClean="0">
                <a:latin typeface="Times New Roman"/>
                <a:ea typeface="Times New Roman"/>
              </a:rPr>
              <a:t>тешне</a:t>
            </a:r>
            <a:r>
              <a:rPr lang="ru-RU" sz="5600" spc="-5" dirty="0" smtClean="0">
                <a:latin typeface="Times New Roman"/>
                <a:ea typeface="Times New Roman"/>
              </a:rPr>
              <a:t> </a:t>
            </a:r>
            <a:r>
              <a:rPr lang="ru-RU" sz="5600" spc="-5" dirty="0" err="1" smtClean="0">
                <a:latin typeface="Times New Roman"/>
                <a:ea typeface="Times New Roman"/>
              </a:rPr>
              <a:t>кысып</a:t>
            </a:r>
            <a:r>
              <a:rPr lang="ru-RU" sz="5600" spc="-5" dirty="0" smtClean="0">
                <a:latin typeface="Times New Roman"/>
                <a:ea typeface="Times New Roman"/>
              </a:rPr>
              <a:t>, </a:t>
            </a:r>
            <a:endParaRPr lang="en-US" sz="5600" spc="-5" dirty="0" smtClean="0">
              <a:latin typeface="Times New Roman"/>
              <a:ea typeface="Times New Roman"/>
            </a:endParaRPr>
          </a:p>
          <a:p>
            <a:pPr marL="26988" indent="-26988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Шунда</a:t>
            </a:r>
            <a:r>
              <a:rPr lang="ru-RU" sz="5600" dirty="0" smtClean="0">
                <a:latin typeface="Times New Roman"/>
                <a:ea typeface="Times New Roman"/>
              </a:rPr>
              <a:t> яр </a:t>
            </a:r>
            <a:r>
              <a:rPr lang="ru-RU" sz="5600" dirty="0" err="1" smtClean="0">
                <a:latin typeface="Times New Roman"/>
                <a:ea typeface="Times New Roman"/>
              </a:rPr>
              <a:t>буендагы</a:t>
            </a:r>
            <a:endParaRPr lang="ru-RU" sz="5600" dirty="0" smtClean="0">
              <a:latin typeface="Times New Roman"/>
              <a:ea typeface="Times New Roman"/>
            </a:endParaRPr>
          </a:p>
          <a:p>
            <a:pPr marL="1806575" indent="-735013" defTabSz="971550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5600" dirty="0" err="1" smtClean="0">
                <a:latin typeface="Times New Roman"/>
                <a:ea typeface="Times New Roman"/>
              </a:rPr>
              <a:t>куе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агачларга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посып</a:t>
            </a:r>
            <a:r>
              <a:rPr lang="ru-RU" sz="4300" dirty="0" smtClean="0"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C:\Documents and Settings\Эльмир\Мои документы\Мои рисунки\2009-03-02\Scan10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4114799" cy="5334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131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357166"/>
            <a:ext cx="4038600" cy="5786478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tt-RU" sz="2800" dirty="0" smtClean="0"/>
              <a:t>Аның хәзер уку вакыты килде.</a:t>
            </a:r>
          </a:p>
          <a:p>
            <a:r>
              <a:rPr lang="tt-RU" sz="2800" dirty="0" smtClean="0"/>
              <a:t>“Иман шарты”н тотып кулына,</a:t>
            </a:r>
          </a:p>
          <a:p>
            <a:r>
              <a:rPr lang="tt-RU" sz="2800" dirty="0" smtClean="0"/>
              <a:t>Иҗекләрен бикләп, сүрәләрен, </a:t>
            </a:r>
          </a:p>
          <a:p>
            <a:r>
              <a:rPr lang="tt-RU" sz="2800" dirty="0" smtClean="0"/>
              <a:t>Килде Апуш гомер юлына.</a:t>
            </a:r>
            <a:endParaRPr lang="ru-RU" sz="2800" dirty="0"/>
          </a:p>
        </p:txBody>
      </p:sp>
      <p:pic>
        <p:nvPicPr>
          <p:cNvPr id="13" name="Содержимое 12" descr="OgAAALzQhTBXssCswV-0uAPensBUqPRjV-_Kzq8tfwbEP2EfS8NvpUC__q3MLKqBUBU8cmvvK4Zbotdlwt-6D7YlS2kA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4495800" cy="5765800"/>
          </a:xfrm>
        </p:spPr>
      </p:pic>
    </p:spTree>
  </p:cSld>
  <p:clrMapOvr>
    <a:masterClrMapping/>
  </p:clrMapOvr>
  <p:transition advTm="580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214950"/>
            <a:ext cx="7929618" cy="1643050"/>
          </a:xfrm>
          <a:solidFill>
            <a:schemeClr val="accent6"/>
          </a:solidFill>
        </p:spPr>
        <p:txBody>
          <a:bodyPr>
            <a:normAutofit fontScale="92500" lnSpcReduction="10000"/>
          </a:bodyPr>
          <a:lstStyle/>
          <a:p>
            <a:r>
              <a:rPr lang="tt-RU" dirty="0" smtClean="0"/>
              <a:t>Тормыш аны, тәпи басу белән,</a:t>
            </a:r>
          </a:p>
          <a:p>
            <a:r>
              <a:rPr lang="tt-RU" dirty="0" smtClean="0"/>
              <a:t>Җитәкләде ике кулыннан;</a:t>
            </a:r>
          </a:p>
          <a:p>
            <a:r>
              <a:rPr lang="tt-RU" dirty="0" smtClean="0"/>
              <a:t>Җитәкләде язмыш, кай җирләргә</a:t>
            </a:r>
          </a:p>
          <a:p>
            <a:r>
              <a:rPr lang="tt-RU" dirty="0" smtClean="0"/>
              <a:t>Алып чыгар авыр юлыннан</a:t>
            </a:r>
            <a:endParaRPr lang="ru-RU" dirty="0"/>
          </a:p>
        </p:txBody>
      </p:sp>
      <p:pic>
        <p:nvPicPr>
          <p:cNvPr id="4" name="Picture 4" descr="Изображение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92961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56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772400" cy="1362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4357694"/>
            <a:ext cx="8327928" cy="2071702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t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Базар күрсә,  безнең Габдулланың</a:t>
            </a:r>
          </a:p>
          <a:p>
            <a:r>
              <a:rPr lang="tt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Йөрәгендә әрнү кузгала :</a:t>
            </a:r>
          </a:p>
          <a:p>
            <a:r>
              <a:rPr lang="tt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Колагында чыңлый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ямщик</a:t>
            </a:r>
            <a:r>
              <a:rPr lang="tt-RU" dirty="0" smtClean="0">
                <a:solidFill>
                  <a:schemeClr val="accent1">
                    <a:lumMod val="75000"/>
                  </a:schemeClr>
                </a:solidFill>
              </a:rPr>
              <a:t> тавышы;</a:t>
            </a:r>
          </a:p>
          <a:p>
            <a:r>
              <a:rPr lang="tt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“Асрамага бала кем ала?” </a:t>
            </a:r>
          </a:p>
        </p:txBody>
      </p:sp>
      <p:pic>
        <p:nvPicPr>
          <p:cNvPr id="4" name="Picture 5" descr="Копия Изображение 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835824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30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643446"/>
            <a:ext cx="9144000" cy="2214554"/>
          </a:xfrm>
          <a:solidFill>
            <a:srgbClr val="0D7334"/>
          </a:solidFill>
        </p:spPr>
        <p:txBody>
          <a:bodyPr>
            <a:normAutofit/>
          </a:bodyPr>
          <a:lstStyle/>
          <a:p>
            <a:r>
              <a:rPr lang="tt-RU" dirty="0" smtClean="0">
                <a:solidFill>
                  <a:srgbClr val="FFC000"/>
                </a:solidFill>
              </a:rPr>
              <a:t>Сәг</a:t>
            </a:r>
            <a:r>
              <a:rPr lang="ru-RU" dirty="0" err="1" smtClean="0">
                <a:solidFill>
                  <a:srgbClr val="FFC000"/>
                </a:solidFill>
              </a:rPr>
              <a:t>ъ</a:t>
            </a:r>
            <a:r>
              <a:rPr lang="tt-RU" dirty="0" smtClean="0">
                <a:solidFill>
                  <a:srgbClr val="FFC000"/>
                </a:solidFill>
              </a:rPr>
              <a:t>ди абзый   йорты бик тәбәнәк,</a:t>
            </a:r>
          </a:p>
          <a:p>
            <a:r>
              <a:rPr lang="tt-RU" dirty="0" smtClean="0">
                <a:solidFill>
                  <a:srgbClr val="FFC000"/>
                </a:solidFill>
              </a:rPr>
              <a:t>Салам белән япкан түбәсен</a:t>
            </a:r>
          </a:p>
          <a:p>
            <a:r>
              <a:rPr lang="tt-RU" dirty="0" smtClean="0">
                <a:solidFill>
                  <a:srgbClr val="FFC000"/>
                </a:solidFill>
              </a:rPr>
              <a:t>Шаулап үскән нарат урманнары </a:t>
            </a:r>
          </a:p>
          <a:p>
            <a:r>
              <a:rPr lang="tt-RU" dirty="0" smtClean="0">
                <a:solidFill>
                  <a:srgbClr val="FFC000"/>
                </a:solidFill>
              </a:rPr>
              <a:t>Аның өчен түгел, күрәсең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Picture 4" descr="Изображение 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897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укай тукай п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тукай тукай пр</Template>
  <TotalTime>248</TotalTime>
  <Words>601</Words>
  <Application>Microsoft Office PowerPoint</Application>
  <PresentationFormat>Экран (4:3)</PresentationFormat>
  <Paragraphs>104</Paragraphs>
  <Slides>22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 Black</vt:lpstr>
      <vt:lpstr>Calibri</vt:lpstr>
      <vt:lpstr>Constantia</vt:lpstr>
      <vt:lpstr>Times New Roman</vt:lpstr>
      <vt:lpstr>Wingdings 2</vt:lpstr>
      <vt:lpstr>тукай тукай пр</vt:lpstr>
      <vt:lpstr>Презентация PowerPoint</vt:lpstr>
      <vt:lpstr>Презентация PowerPoint</vt:lpstr>
      <vt:lpstr>Бишек җыры  </vt:lpstr>
      <vt:lpstr>Кызыклы шәкерт </vt:lpstr>
      <vt:lpstr>Cу анасы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Тукай безнең алгы сафларда көрәшә, Тел яшәсә – милләт яшәр! Халкым яшәр! Дип эндәшә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Габдулла Тукай                  (1886 – 1913)</dc:title>
  <dc:creator>Admin</dc:creator>
  <cp:lastModifiedBy>Пользователь</cp:lastModifiedBy>
  <cp:revision>30</cp:revision>
  <dcterms:created xsi:type="dcterms:W3CDTF">2011-02-13T12:32:53Z</dcterms:created>
  <dcterms:modified xsi:type="dcterms:W3CDTF">2017-04-25T20:06:41Z</dcterms:modified>
</cp:coreProperties>
</file>