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8" r:id="rId13"/>
    <p:sldId id="267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ED40D-7A68-41EA-9B62-B9375F14676E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0C333-BE37-4200-A351-FB29B449F1E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сказке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C333-BE37-4200-A351-FB29B449F1E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26/03/24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 l="10345" t="3006" r="8046"/>
          <a:stretch>
            <a:fillRect/>
          </a:stretch>
        </p:blipFill>
        <p:spPr bwMode="auto">
          <a:xfrm>
            <a:off x="3347864" y="1700808"/>
            <a:ext cx="5112567" cy="464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419872" y="476672"/>
            <a:ext cx="2952327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2060"/>
                </a:solidFill>
              </a:rPr>
              <a:t>Викторина  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2286000" y="620689"/>
            <a:ext cx="62464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Стихотворения про дружбу, любовь к труду, про Деда Мороза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39752" y="2348880"/>
            <a:ext cx="2160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Гали и коза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80112" y="2276872"/>
            <a:ext cx="24482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Кончил </a:t>
            </a:r>
            <a:r>
              <a:rPr lang="ru-RU" sz="2800" dirty="0" err="1" smtClean="0">
                <a:solidFill>
                  <a:srgbClr val="002060"/>
                </a:solidFill>
              </a:rPr>
              <a:t>дело-гуляй</a:t>
            </a:r>
            <a:r>
              <a:rPr lang="ru-RU" sz="2800" dirty="0" smtClean="0">
                <a:solidFill>
                  <a:srgbClr val="002060"/>
                </a:solidFill>
              </a:rPr>
              <a:t> смело!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0800000" flipV="1">
            <a:off x="4067941" y="3938572"/>
            <a:ext cx="19442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Белый дед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148064" y="2204864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411760" y="1916832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419872" y="3717032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43808" y="476673"/>
            <a:ext cx="52565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Какие стихотворения про язык и семью знаете?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3140968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Родной язык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3140968"/>
            <a:ext cx="20162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Наша семья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11760" y="2276872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76056" y="2780928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43808" y="476673"/>
            <a:ext cx="52565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Какие стихотворения про язык и семью знаете?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3140968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Родной язык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3140968"/>
            <a:ext cx="20162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Наша семья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11760" y="2276872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76056" y="2780928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987824" y="692697"/>
            <a:ext cx="49685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Что помогает Козе и Барану победить злых волков?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5777" y="2852936"/>
            <a:ext cx="11521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страх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16216" y="2780928"/>
            <a:ext cx="10801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сила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3203848" y="4051811"/>
            <a:ext cx="1887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хитрость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50560" y="3140968"/>
            <a:ext cx="7975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ум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6300189" y="3698375"/>
            <a:ext cx="15121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дружба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275856" y="3068960"/>
            <a:ext cx="7200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411760" y="2204864"/>
            <a:ext cx="1656184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283968" y="2420888"/>
            <a:ext cx="1656184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084168" y="2132856"/>
            <a:ext cx="1656184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6156176" y="3645024"/>
            <a:ext cx="1656184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3059832" y="3717032"/>
            <a:ext cx="1656184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310500" y="692696"/>
            <a:ext cx="39257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Какие рассказы знаете?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69" y="2420888"/>
            <a:ext cx="23762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Зеркало и Мартышка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56176" y="2924944"/>
            <a:ext cx="180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Черепаха и заяц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79912" y="3982998"/>
            <a:ext cx="1656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Два плуга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411760" y="2204864"/>
            <a:ext cx="2088232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779912" y="3717032"/>
            <a:ext cx="2232248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084168" y="2636912"/>
            <a:ext cx="2016224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771800" y="836713"/>
            <a:ext cx="56166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В стихотворении «Гали и коза» чем кормит Гали козу?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2780928"/>
            <a:ext cx="10801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трава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72200" y="3068960"/>
            <a:ext cx="1656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солома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4355976" y="3787296"/>
            <a:ext cx="792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rgbClr val="002060"/>
                </a:solidFill>
              </a:rPr>
              <a:t>и</a:t>
            </a:r>
            <a:r>
              <a:rPr lang="ru-RU" sz="2800" dirty="0" err="1" smtClean="0">
                <a:solidFill>
                  <a:srgbClr val="002060"/>
                </a:solidFill>
              </a:rPr>
              <a:t>пи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411760" y="2204864"/>
            <a:ext cx="2088232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923928" y="3717032"/>
            <a:ext cx="2088232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012160" y="2780928"/>
            <a:ext cx="2088232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915816" y="764705"/>
            <a:ext cx="52565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В «Сказке  про козу и барана» что варили волки в котле?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2852936"/>
            <a:ext cx="792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rgbClr val="002060"/>
                </a:solidFill>
              </a:rPr>
              <a:t>аш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00192" y="3140968"/>
            <a:ext cx="15841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rgbClr val="002060"/>
                </a:solidFill>
              </a:rPr>
              <a:t>ботка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11960" y="3982998"/>
            <a:ext cx="1008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t-RU" sz="2800" dirty="0" smtClean="0">
                <a:solidFill>
                  <a:srgbClr val="002060"/>
                </a:solidFill>
              </a:rPr>
              <a:t>сөт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411760" y="2204864"/>
            <a:ext cx="2088232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779912" y="3789040"/>
            <a:ext cx="2088232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868144" y="2780928"/>
            <a:ext cx="2088232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347864" y="764704"/>
            <a:ext cx="53285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Кто такой </a:t>
            </a:r>
            <a:r>
              <a:rPr lang="ru-RU" sz="2800" dirty="0" err="1" smtClean="0">
                <a:solidFill>
                  <a:srgbClr val="002060"/>
                </a:solidFill>
              </a:rPr>
              <a:t>Габдулла</a:t>
            </a:r>
            <a:r>
              <a:rPr lang="ru-RU" sz="2800" dirty="0" smtClean="0">
                <a:solidFill>
                  <a:srgbClr val="002060"/>
                </a:solidFill>
              </a:rPr>
              <a:t> Тукай?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2636912"/>
            <a:ext cx="34993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solidFill>
                  <a:srgbClr val="002060"/>
                </a:solidFill>
              </a:rPr>
              <a:t>Габдулла</a:t>
            </a:r>
            <a:r>
              <a:rPr lang="ru-RU" sz="2400" dirty="0" smtClean="0">
                <a:solidFill>
                  <a:srgbClr val="002060"/>
                </a:solidFill>
              </a:rPr>
              <a:t> Тукай- великий татарский поэт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15816" y="2420888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053988" y="1052736"/>
            <a:ext cx="49023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Как звали маленького Тукая?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63888" y="2420888"/>
            <a:ext cx="3168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Маленький  </a:t>
            </a:r>
            <a:r>
              <a:rPr lang="ru-RU" sz="2800" dirty="0" err="1" smtClean="0">
                <a:solidFill>
                  <a:srgbClr val="002060"/>
                </a:solidFill>
              </a:rPr>
              <a:t>Апуш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75856" y="1988840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901991" y="836712"/>
            <a:ext cx="55584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В какое время года он родился?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25403" y="2996952"/>
            <a:ext cx="13106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Весной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59832" y="2708920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627784" y="692696"/>
            <a:ext cx="515876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Какие сказки Тукая  знаете ?           Назовите.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           </a:t>
            </a:r>
            <a:r>
              <a:rPr lang="ru-RU" sz="2400" dirty="0" smtClean="0">
                <a:solidFill>
                  <a:srgbClr val="002060"/>
                </a:solidFill>
              </a:rPr>
              <a:t>Сказка про Козу и Барана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Су </a:t>
            </a:r>
            <a:r>
              <a:rPr lang="ru-RU" sz="2800" dirty="0" err="1" smtClean="0">
                <a:solidFill>
                  <a:srgbClr val="002060"/>
                </a:solidFill>
              </a:rPr>
              <a:t>анасы</a:t>
            </a:r>
            <a:r>
              <a:rPr lang="ru-RU" sz="2800" dirty="0" smtClean="0">
                <a:solidFill>
                  <a:srgbClr val="002060"/>
                </a:solidFill>
              </a:rPr>
              <a:t>                        </a:t>
            </a:r>
            <a:r>
              <a:rPr lang="ru-RU" sz="2800" dirty="0" err="1" smtClean="0">
                <a:solidFill>
                  <a:srgbClr val="002060"/>
                </a:solidFill>
              </a:rPr>
              <a:t>Шурале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7704" y="3284984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20072" y="3068960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47864" y="1772816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771800" y="620688"/>
            <a:ext cx="50405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Какие стихотворения о деревне знаете?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49393" y="3244334"/>
            <a:ext cx="18315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solidFill>
                  <a:srgbClr val="002060"/>
                </a:solidFill>
              </a:rPr>
              <a:t>Туган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авыл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91880" y="2780928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699792" y="404665"/>
            <a:ext cx="57606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Какие стихотворения Тукая про животных знаете?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71801" y="2132856"/>
            <a:ext cx="1944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Забавный ученик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12161" y="2708920"/>
            <a:ext cx="18722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rgbClr val="002060"/>
                </a:solidFill>
              </a:rPr>
              <a:t>Шаян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песи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95736" y="1772816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76056" y="2348880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71800" y="4293096"/>
            <a:ext cx="23042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Бедняга заяц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55776" y="3861048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419872" y="692696"/>
            <a:ext cx="46805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Стихотворения про птиц и про насекомых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67" y="1988840"/>
            <a:ext cx="1656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Ласточка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37102" y="2132856"/>
            <a:ext cx="23472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Малыш и мотылёк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3923927" y="3963529"/>
            <a:ext cx="17281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Птицам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471592" y="1844824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195736" y="1700808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63888" y="3501008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2699792" y="692697"/>
            <a:ext cx="51845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Какие стихотворения  Тукая про времена года знаете?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83767" y="3068960"/>
            <a:ext cx="13681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Осень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292080" y="3244334"/>
            <a:ext cx="30243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Четыре времени года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411760" y="2708920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004048" y="2996952"/>
            <a:ext cx="367240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205</Words>
  <Application>Microsoft Office PowerPoint</Application>
  <PresentationFormat>Экран (4:3)</PresentationFormat>
  <Paragraphs>69</Paragraphs>
  <Slides>16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109</cp:revision>
  <dcterms:created xsi:type="dcterms:W3CDTF">2024-02-20T08:59:00Z</dcterms:created>
  <dcterms:modified xsi:type="dcterms:W3CDTF">2024-03-26T09:41:55Z</dcterms:modified>
</cp:coreProperties>
</file>