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8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ED40D-7A68-41EA-9B62-B9375F14676E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30C333-BE37-4200-A351-FB29B449F1E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сказке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30C333-BE37-4200-A351-FB29B449F1E8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26/03/24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10345" t="3006" r="8046"/>
          <a:stretch>
            <a:fillRect/>
          </a:stretch>
        </p:blipFill>
        <p:spPr bwMode="auto">
          <a:xfrm>
            <a:off x="3347864" y="1700808"/>
            <a:ext cx="5112567" cy="464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19872" y="476672"/>
            <a:ext cx="2952327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</a:rPr>
              <a:t>Викторина  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286000" y="620689"/>
            <a:ext cx="62464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Стихотворения про дружбу, любовь к труду, про Деда Мороза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339752" y="2348880"/>
            <a:ext cx="21602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Гали и коза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80112" y="2276872"/>
            <a:ext cx="2448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Кончил </a:t>
            </a:r>
            <a:r>
              <a:rPr lang="ru-RU" sz="2800" dirty="0" err="1" smtClean="0">
                <a:solidFill>
                  <a:srgbClr val="002060"/>
                </a:solidFill>
              </a:rPr>
              <a:t>дело-гуляй</a:t>
            </a:r>
            <a:r>
              <a:rPr lang="ru-RU" sz="2800" dirty="0" smtClean="0">
                <a:solidFill>
                  <a:srgbClr val="002060"/>
                </a:solidFill>
              </a:rPr>
              <a:t> смело!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0800000" flipV="1">
            <a:off x="4067941" y="3938572"/>
            <a:ext cx="19442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Белый дед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48064" y="2204864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11760" y="1916832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19872" y="3717032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43808" y="476673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стихотворения про язык и семью знаете?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3140968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Родной язык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3140968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Наша семья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2276872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6056" y="278092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843808" y="476673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стихотворения про язык и семью знаете?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8" y="3140968"/>
            <a:ext cx="22322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Родной язык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84168" y="3140968"/>
            <a:ext cx="2016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Наша семья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2276872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076056" y="278092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87824" y="692697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Что помогает Козе и Барану победить злых волков?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55777" y="2852936"/>
            <a:ext cx="1152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страх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516216" y="2780928"/>
            <a:ext cx="108011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сила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3203848" y="4051811"/>
            <a:ext cx="18876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хитрость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50560" y="3140968"/>
            <a:ext cx="7975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ум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6300189" y="3698375"/>
            <a:ext cx="15121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дружба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275856" y="3068960"/>
            <a:ext cx="7200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411760" y="2204864"/>
            <a:ext cx="1656184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283968" y="2420888"/>
            <a:ext cx="1656184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84168" y="2132856"/>
            <a:ext cx="1656184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156176" y="3645024"/>
            <a:ext cx="1656184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059832" y="3717032"/>
            <a:ext cx="1656184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10500" y="692696"/>
            <a:ext cx="3925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рассказы знаете?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9" y="2420888"/>
            <a:ext cx="23762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Зеркало и Мартышка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56176" y="2924944"/>
            <a:ext cx="1800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Черепаха и заяц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3982998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Два плуга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411760" y="2204864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779912" y="3717032"/>
            <a:ext cx="2232248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6084168" y="2636912"/>
            <a:ext cx="2016224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836713"/>
            <a:ext cx="561662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 стихотворении «Гали и коза» чем кормит Гали козу?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780928"/>
            <a:ext cx="1080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трава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3068960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солома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355976" y="3787296"/>
            <a:ext cx="792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</a:rPr>
              <a:t>и</a:t>
            </a:r>
            <a:r>
              <a:rPr lang="ru-RU" sz="2800" dirty="0" err="1" smtClean="0">
                <a:solidFill>
                  <a:srgbClr val="002060"/>
                </a:solidFill>
              </a:rPr>
              <a:t>пи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411760" y="2204864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923928" y="3717032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012160" y="2780928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15816" y="764705"/>
            <a:ext cx="52565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 «Сказке  про козу и барана» что варили волки в котле?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11760" y="2852936"/>
            <a:ext cx="792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</a:rPr>
              <a:t>аш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0192" y="3140968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</a:rPr>
              <a:t>ботка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11960" y="3982998"/>
            <a:ext cx="1008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t-RU" sz="2800" dirty="0" smtClean="0">
                <a:solidFill>
                  <a:srgbClr val="002060"/>
                </a:solidFill>
              </a:rPr>
              <a:t>сөт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411760" y="2204864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3779912" y="3789040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868144" y="2780928"/>
            <a:ext cx="2088232" cy="134644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347864" y="764704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Кто такой </a:t>
            </a:r>
            <a:r>
              <a:rPr lang="ru-RU" sz="2800" dirty="0" err="1" smtClean="0">
                <a:solidFill>
                  <a:srgbClr val="002060"/>
                </a:solidFill>
              </a:rPr>
              <a:t>Габдулла</a:t>
            </a:r>
            <a:r>
              <a:rPr lang="ru-RU" sz="2800" dirty="0" smtClean="0">
                <a:solidFill>
                  <a:srgbClr val="002060"/>
                </a:solidFill>
              </a:rPr>
              <a:t> Тукай?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31840" y="2636912"/>
            <a:ext cx="3499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>
                <a:solidFill>
                  <a:srgbClr val="002060"/>
                </a:solidFill>
              </a:rPr>
              <a:t>Габдулла</a:t>
            </a:r>
            <a:r>
              <a:rPr lang="ru-RU" sz="2400" dirty="0" smtClean="0">
                <a:solidFill>
                  <a:srgbClr val="002060"/>
                </a:solidFill>
              </a:rPr>
              <a:t> Тукай- великий татарский поэт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242088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053988" y="1052736"/>
            <a:ext cx="49023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 звали маленького Тукая?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2420888"/>
            <a:ext cx="3168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Маленький  </a:t>
            </a:r>
            <a:r>
              <a:rPr lang="ru-RU" sz="2800" dirty="0" err="1" smtClean="0">
                <a:solidFill>
                  <a:srgbClr val="002060"/>
                </a:solidFill>
              </a:rPr>
              <a:t>Апуш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5856" y="1988840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901991" y="836712"/>
            <a:ext cx="55584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 какое время года он родился?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25403" y="2996952"/>
            <a:ext cx="13106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Весной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59832" y="2708920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27784" y="692696"/>
            <a:ext cx="515876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сказки Тукая  знаете ?           Назовите.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           </a:t>
            </a:r>
            <a:r>
              <a:rPr lang="ru-RU" sz="2400" dirty="0" smtClean="0">
                <a:solidFill>
                  <a:srgbClr val="002060"/>
                </a:solidFill>
              </a:rPr>
              <a:t>Сказка про Козу и Барана</a:t>
            </a: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endParaRPr lang="ru-RU" sz="2800" dirty="0" smtClean="0">
              <a:solidFill>
                <a:srgbClr val="002060"/>
              </a:solidFill>
            </a:endParaRPr>
          </a:p>
          <a:p>
            <a:r>
              <a:rPr lang="ru-RU" sz="2800" dirty="0" smtClean="0">
                <a:solidFill>
                  <a:srgbClr val="002060"/>
                </a:solidFill>
              </a:rPr>
              <a:t>                                                                                                                  Су </a:t>
            </a:r>
            <a:r>
              <a:rPr lang="ru-RU" sz="2800" dirty="0" err="1" smtClean="0">
                <a:solidFill>
                  <a:srgbClr val="002060"/>
                </a:solidFill>
              </a:rPr>
              <a:t>анасы</a:t>
            </a:r>
            <a:r>
              <a:rPr lang="ru-RU" sz="2800" dirty="0" smtClean="0">
                <a:solidFill>
                  <a:srgbClr val="002060"/>
                </a:solidFill>
              </a:rPr>
              <a:t>                        </a:t>
            </a:r>
            <a:r>
              <a:rPr lang="ru-RU" sz="2800" dirty="0" err="1" smtClean="0">
                <a:solidFill>
                  <a:srgbClr val="002060"/>
                </a:solidFill>
              </a:rPr>
              <a:t>Шурале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07704" y="3284984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20072" y="3068960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47864" y="1772816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71800" y="620688"/>
            <a:ext cx="5040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стихотворения о деревне знаете?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49393" y="3244334"/>
            <a:ext cx="18315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</a:rPr>
              <a:t>Туган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авыл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1880" y="278092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699792" y="404665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стихотворения Тукая про животных знаете?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71801" y="2132856"/>
            <a:ext cx="19442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Забавный ученик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12161" y="2708920"/>
            <a:ext cx="18722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2060"/>
                </a:solidFill>
              </a:rPr>
              <a:t>Шаян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</a:rPr>
              <a:t>песи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1772816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76056" y="2348880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4293096"/>
            <a:ext cx="23042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Бедняга заяц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55776" y="386104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419872" y="692696"/>
            <a:ext cx="4680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Стихотворения про птиц и про насекомых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83767" y="1988840"/>
            <a:ext cx="16561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Ласточка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37102" y="2132856"/>
            <a:ext cx="23472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Малыш и мотылёк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10800000" flipV="1">
            <a:off x="3923927" y="3963529"/>
            <a:ext cx="17281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Птицам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71592" y="1844824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195736" y="170080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63888" y="3501008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699792" y="692697"/>
            <a:ext cx="51845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Какие стихотворения  Тукая про времена года знаете?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83767" y="3068960"/>
            <a:ext cx="13681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Осень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92080" y="3244334"/>
            <a:ext cx="3024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Четыре времени года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11760" y="2708920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04048" y="2996952"/>
            <a:ext cx="3672408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205</Words>
  <Application>Microsoft Office PowerPoint</Application>
  <PresentationFormat>Экран (4:3)</PresentationFormat>
  <Paragraphs>69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109</cp:revision>
  <dcterms:created xsi:type="dcterms:W3CDTF">2024-02-20T08:59:00Z</dcterms:created>
  <dcterms:modified xsi:type="dcterms:W3CDTF">2024-03-26T09:41:55Z</dcterms:modified>
</cp:coreProperties>
</file>