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5708-8D52-46C6-815C-C227E77306A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2239-ED4B-48F3-9E35-6A5F6220D1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Проектная работа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Эколошкина</a:t>
            </a:r>
            <a:r>
              <a:rPr lang="ru-RU" b="1" dirty="0"/>
              <a:t> лаборатория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5088" y="4509120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Выполнили:</a:t>
            </a:r>
          </a:p>
          <a:p>
            <a:r>
              <a:rPr lang="ru-RU" b="1" dirty="0" err="1"/>
              <a:t>Шокилбаев</a:t>
            </a:r>
            <a:r>
              <a:rPr lang="ru-RU" b="1" dirty="0"/>
              <a:t> Искандер Эдуардович </a:t>
            </a:r>
            <a:r>
              <a:rPr lang="ru-RU" b="1" dirty="0" smtClean="0"/>
              <a:t>– 5 лет</a:t>
            </a:r>
            <a:endParaRPr lang="ru-RU" dirty="0"/>
          </a:p>
          <a:p>
            <a:r>
              <a:rPr lang="ru-RU" b="1" dirty="0"/>
              <a:t>Дьякова </a:t>
            </a:r>
            <a:r>
              <a:rPr lang="ru-RU" b="1" dirty="0" err="1"/>
              <a:t>Раиля</a:t>
            </a:r>
            <a:r>
              <a:rPr lang="ru-RU" b="1" dirty="0"/>
              <a:t> </a:t>
            </a:r>
            <a:r>
              <a:rPr lang="ru-RU" b="1" dirty="0" err="1"/>
              <a:t>Рифовна</a:t>
            </a:r>
            <a:r>
              <a:rPr lang="ru-RU" dirty="0"/>
              <a:t>, воспитатель высшей категории педагогический стаж 19лет </a:t>
            </a:r>
            <a:r>
              <a:rPr lang="ru-RU" dirty="0" err="1"/>
              <a:t>средне-специальное</a:t>
            </a:r>
            <a:r>
              <a:rPr lang="ru-RU" dirty="0"/>
              <a:t>.</a:t>
            </a:r>
          </a:p>
          <a:p>
            <a:r>
              <a:rPr lang="ru-RU" b="1" dirty="0"/>
              <a:t>Юлдашева </a:t>
            </a:r>
            <a:r>
              <a:rPr lang="ru-RU" b="1" dirty="0" err="1"/>
              <a:t>Гульназ</a:t>
            </a:r>
            <a:r>
              <a:rPr lang="ru-RU" b="1" dirty="0"/>
              <a:t> </a:t>
            </a:r>
            <a:r>
              <a:rPr lang="ru-RU" b="1" dirty="0" err="1"/>
              <a:t>Расуловна</a:t>
            </a:r>
            <a:r>
              <a:rPr lang="ru-RU" b="1" dirty="0"/>
              <a:t>, </a:t>
            </a:r>
            <a:r>
              <a:rPr lang="ru-RU" dirty="0"/>
              <a:t>воспитатель высшей категории педагогический стаж 20лет </a:t>
            </a:r>
            <a:r>
              <a:rPr lang="ru-RU" dirty="0" err="1"/>
              <a:t>средне-специальное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83671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 ЦРР - «Детский сад 47» </a:t>
            </a:r>
            <a:r>
              <a:rPr lang="ru-RU" b="1" dirty="0" err="1"/>
              <a:t>Айгуль</a:t>
            </a:r>
            <a:r>
              <a:rPr lang="ru-RU" b="1" dirty="0"/>
              <a:t>»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19" y="620688"/>
            <a:ext cx="6768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СВАЛКА И ДОЖДЬ</a:t>
            </a:r>
            <a:endParaRPr lang="ru-RU" dirty="0"/>
          </a:p>
          <a:p>
            <a:pPr algn="just"/>
            <a:r>
              <a:rPr lang="ru-RU" b="1" dirty="0"/>
              <a:t>Цель эксперимента- </a:t>
            </a:r>
            <a:r>
              <a:rPr lang="ru-RU" dirty="0"/>
              <a:t>показать, как загрязняющие вещества со свалки проникают в почву и как долго она </a:t>
            </a:r>
            <a:r>
              <a:rPr lang="ru-RU" dirty="0" smtClean="0"/>
              <a:t>остаётся </a:t>
            </a:r>
            <a:r>
              <a:rPr lang="ru-RU" dirty="0"/>
              <a:t>грязной.</a:t>
            </a:r>
          </a:p>
          <a:p>
            <a:pPr algn="just"/>
            <a:r>
              <a:rPr lang="ru-RU" b="1" dirty="0"/>
              <a:t>Оборудование:</a:t>
            </a:r>
            <a:r>
              <a:rPr lang="ru-RU" dirty="0"/>
              <a:t> емкость с прозрачными стенками( пластиковый контейнер, песок, губки, пипетка, шприц, </a:t>
            </a:r>
            <a:r>
              <a:rPr lang="ru-RU" dirty="0" smtClean="0"/>
              <a:t>лейка </a:t>
            </a:r>
            <a:r>
              <a:rPr lang="ru-RU" dirty="0"/>
              <a:t>с водой, чернила, подставка под ёмкость( кубик)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504668"/>
            <a:ext cx="1168523" cy="1143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574668"/>
            <a:ext cx="1368152" cy="128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792088" cy="914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37" y="4458273"/>
            <a:ext cx="952500" cy="1158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82" y="4402326"/>
            <a:ext cx="1582266" cy="127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6" y="2878513"/>
            <a:ext cx="3302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7667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ЭКСПЕРИМЕНТ «СВАЛКА </a:t>
            </a:r>
            <a:r>
              <a:rPr lang="ru-RU" b="1" dirty="0"/>
              <a:t>И </a:t>
            </a:r>
            <a:r>
              <a:rPr lang="ru-RU" b="1" dirty="0" smtClean="0"/>
              <a:t>ДОЖДЬ»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Насыпьте </a:t>
            </a:r>
            <a:r>
              <a:rPr lang="ru-RU" dirty="0"/>
              <a:t>на дно контейнера слой песка, на него положить </a:t>
            </a:r>
            <a:r>
              <a:rPr lang="ru-RU" dirty="0" err="1"/>
              <a:t>губки_</a:t>
            </a:r>
            <a:r>
              <a:rPr lang="ru-RU" dirty="0"/>
              <a:t> это почва   (губки- её верхний слой, песок- внутренний). Один край контейнера поставить на кубик, чтобы он был наклонен. Это делается для удобства проведения эксперимента , а детям можно сказать, будто это небольшой пригорок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98992"/>
            <a:ext cx="3302000" cy="2476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40" y="2798992"/>
            <a:ext cx="3302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7667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Взять пробирку с чернилой  и капнуть на губки- представим, что на свалку попало какое - то ядовитое существо, бездумно выброшенное человеком или предприятием. Попросить детей привести примеры  вредных веществ, которые люди выбрасывают на свалку ( остатки краски, лака, клея после ремонта , просроченные лекарства). Показать детям капли чернил , хорошо видные на губках. Кажется , что их совсем мало и лежат они сверху, никому не мешая. Но вот пошёл дождь ( полить на губки воду из лейки 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3302000" cy="247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3029609"/>
            <a:ext cx="3302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404664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Что происходить? Пусть ребята понаблюдают и выскажут свои предположения. Очистилась ли почва ( губки)? Исчезло ли ядовитое вещество?  Если нет, то куда она делось? После этого предложить  детям  шприцем откачать воду из песка в опущенной части контейнера. Какого цвета вода? Почему?  Представим, что в том месте, где мы брали воду шприцем, находится колодец. Какая в нём будет вода? Можно ли её пить? А если на этом месте растёт яблоко? Можно ли есть  её яблоки?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61382"/>
            <a:ext cx="3302000" cy="2476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30" y="3965332"/>
            <a:ext cx="3302000" cy="2476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3302000" cy="2476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" y="3941440"/>
            <a:ext cx="3302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76672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Посмотрим, что же будет происходить дальше. Снова пошёл дождь,  дети поливают почву.  Еще раз откачивают воду шприцем. Делают это до тех пор, пока вода в шприце не станет чистой . Когда вода станет чистой , это значит, что очистилась и почва. Дети каждый раз оценивают чистоту воды и подсчитывают количество « дождей», понадобившихся для полной очистки почвы.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0" y="3021901"/>
            <a:ext cx="3302000" cy="2476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61995"/>
            <a:ext cx="3302000" cy="247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84" y="4260151"/>
            <a:ext cx="2448272" cy="2383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620688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Вывод</a:t>
            </a:r>
            <a:r>
              <a:rPr lang="ru-RU" b="1" dirty="0"/>
              <a:t>:  </a:t>
            </a:r>
            <a:r>
              <a:rPr lang="ru-RU" dirty="0"/>
              <a:t>заводы и фабрики, которые сбрасывают на почву ядовитые вещества, наносят вред природе и здоровью человека. Опасные, вредные вещества нужно сдавать в специальные места, где их перерабатывают и обеззараживают. На свалке может быть много вредных веществ, которые просачиваются в почву. Нельзя собирать ягоды, фрукты, грибы или брать воду из колодца, если они находятся рядом с заводом, фабрикой или свалкой.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38100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05876"/>
            <a:ext cx="3582978" cy="288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548680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Заключение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dirty="0"/>
              <a:t>В ходе выполнения проекта поставленные цели и задачи были выполнены. Дети приобрели исследовательские навыки, умение фиксировать ответы, наглядно представлять результаты работы, анализировать их, умение планировать свою деятельность, выбирать необходимые средства и делать обобщения. Также в ходе проекта были улучшены коммуникативные качества умение договариваться с партнёрами, менять в случае необходимости свою позицию, то есть учитывать интересы других.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64877"/>
            <a:ext cx="3302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1556792"/>
            <a:ext cx="421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   Спасибо за внимание</a:t>
            </a:r>
            <a:endParaRPr lang="ru-RU" sz="2800" dirty="0"/>
          </a:p>
        </p:txBody>
      </p:sp>
      <p:pic>
        <p:nvPicPr>
          <p:cNvPr id="29698" name="Picture 2" descr="http://greencross.org.ua/site/images/stories/news/drawingcontest/photo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526" y="2080012"/>
            <a:ext cx="5128749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9269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Цель </a:t>
            </a:r>
            <a:r>
              <a:rPr lang="ru-RU" b="1" dirty="0"/>
              <a:t>проекта</a:t>
            </a:r>
            <a:r>
              <a:rPr lang="ru-RU" dirty="0"/>
              <a:t>: </a:t>
            </a:r>
          </a:p>
          <a:p>
            <a:pPr algn="ctr"/>
            <a:r>
              <a:rPr lang="ru-RU" dirty="0" smtClean="0"/>
              <a:t>       Воспитать </a:t>
            </a:r>
            <a:r>
              <a:rPr lang="ru-RU" dirty="0"/>
              <a:t>ответственное отношение к окружающей среде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Задачи </a:t>
            </a:r>
            <a:r>
              <a:rPr lang="ru-RU" b="1" dirty="0"/>
              <a:t>проекта:</a:t>
            </a:r>
            <a:endParaRPr lang="ru-RU" dirty="0"/>
          </a:p>
          <a:p>
            <a:r>
              <a:rPr lang="ru-RU" dirty="0"/>
              <a:t>1. Подготовка и сбор материала к моделированию природных процессов, в экспериментальном уголке.</a:t>
            </a:r>
          </a:p>
          <a:p>
            <a:r>
              <a:rPr lang="ru-RU" dirty="0"/>
              <a:t>2.Моделирование природных процессов, через экспериментальную деятельность.</a:t>
            </a:r>
          </a:p>
          <a:p>
            <a:r>
              <a:rPr lang="ru-RU" dirty="0" smtClean="0"/>
              <a:t>3.Развитие </a:t>
            </a:r>
            <a:r>
              <a:rPr lang="ru-RU" dirty="0"/>
              <a:t>у детей   умение делать самостоятельные выводы, устанавливая причинно-следственные связи между объектами природы.</a:t>
            </a:r>
          </a:p>
          <a:p>
            <a:r>
              <a:rPr lang="ru-RU" dirty="0"/>
              <a:t>4.Обобщение результатов в различных формах: детские проекты, запрещающие знаки, дневники наблюдений, алгоритмы, рисунки, рассказы, .</a:t>
            </a:r>
          </a:p>
          <a:p>
            <a:r>
              <a:rPr lang="ru-RU" dirty="0"/>
              <a:t>5.Оформление стенда для родителей о результатах проектной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040" y="47667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Целевая </a:t>
            </a:r>
            <a:r>
              <a:rPr lang="ru-RU" b="1" dirty="0"/>
              <a:t>группа проекта: </a:t>
            </a:r>
            <a:endParaRPr lang="ru-RU" b="1" dirty="0" smtClean="0"/>
          </a:p>
          <a:p>
            <a:pPr algn="ctr"/>
            <a:r>
              <a:rPr lang="ru-RU" dirty="0"/>
              <a:t>Д</a:t>
            </a:r>
            <a:r>
              <a:rPr lang="ru-RU" dirty="0" smtClean="0"/>
              <a:t>ети </a:t>
            </a:r>
            <a:r>
              <a:rPr lang="ru-RU" dirty="0"/>
              <a:t>старшего дошкольного возраста, воспитатели,  родители.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Вид проекта:</a:t>
            </a:r>
            <a:r>
              <a:rPr lang="ru-RU" dirty="0" smtClean="0"/>
              <a:t>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роектно </a:t>
            </a:r>
            <a:r>
              <a:rPr lang="ru-RU" dirty="0"/>
              <a:t>– исследовательский.</a:t>
            </a:r>
          </a:p>
          <a:p>
            <a:endParaRPr lang="ru-RU" dirty="0"/>
          </a:p>
        </p:txBody>
      </p:sp>
      <p:pic>
        <p:nvPicPr>
          <p:cNvPr id="3074" name="Picture 2" descr="http://1-smol.ru/wp-content/uploads/2015/12/%D1%8D%D0%BA%D0%BE%D0%BA%D0%BE%D0%BD%D0%BA%D1%83%D1%80%D1%81-563x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536257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03648" y="2564904"/>
            <a:ext cx="6049119" cy="2376264"/>
            <a:chOff x="1950" y="12066"/>
            <a:chExt cx="7485" cy="267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4035" y="13056"/>
              <a:ext cx="3525" cy="10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Экология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4035" y="12066"/>
              <a:ext cx="3525" cy="11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Особый творческий подход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3915" y="13731"/>
              <a:ext cx="3735" cy="100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Познавательный эксперимент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6285" y="12786"/>
              <a:ext cx="3150" cy="15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Занимательность практической деятельностью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1950" y="12786"/>
              <a:ext cx="3390" cy="15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Оригинальность моделирования природных процессов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31840" y="1484784"/>
            <a:ext cx="2950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Схема проектного решения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2248" y="1412776"/>
            <a:ext cx="59547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Жизненный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цикл  и этапы реализации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16.01. 2017г.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20.01.2017г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 16.01.2017г.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17.01.2017г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17.01.2017г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18.01.2017г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19.01.2017г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 20.01.2017г.)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764704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b="1" dirty="0" smtClean="0"/>
              <a:t>Ожидаемые </a:t>
            </a:r>
            <a:r>
              <a:rPr lang="ru-RU" b="1" dirty="0"/>
              <a:t>результаты реализации проекта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b="1" dirty="0"/>
              <a:t>1. </a:t>
            </a:r>
            <a:r>
              <a:rPr lang="ru-RU" dirty="0" smtClean="0"/>
              <a:t>Дети </a:t>
            </a:r>
            <a:r>
              <a:rPr lang="ru-RU" dirty="0"/>
              <a:t>получат первичные представления о процессах приводящих к экологическим проблемам. </a:t>
            </a:r>
          </a:p>
          <a:p>
            <a:pPr algn="just"/>
            <a:r>
              <a:rPr lang="ru-RU" b="1" dirty="0"/>
              <a:t>2. </a:t>
            </a:r>
            <a:r>
              <a:rPr lang="ru-RU" dirty="0"/>
              <a:t>Повышение  познавательной мотивации; формирование познавательных действий; формирование первичных представлений о объектах окружающего мира.</a:t>
            </a:r>
          </a:p>
          <a:p>
            <a:pPr algn="just"/>
            <a:r>
              <a:rPr lang="ru-RU" b="1" dirty="0"/>
              <a:t>3. </a:t>
            </a:r>
            <a:r>
              <a:rPr lang="ru-RU" dirty="0"/>
              <a:t>Формирование    чувство    коллективизма     и   ответственности  друг перед другом.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48680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ПТИЦЫ </a:t>
            </a:r>
            <a:r>
              <a:rPr lang="ru-RU" b="1" dirty="0"/>
              <a:t>и НЕФТЬ</a:t>
            </a:r>
            <a:endParaRPr lang="ru-RU" dirty="0"/>
          </a:p>
          <a:p>
            <a:pPr algn="just"/>
            <a:r>
              <a:rPr lang="ru-RU" b="1" dirty="0"/>
              <a:t>Цель эксперимента-</a:t>
            </a:r>
            <a:r>
              <a:rPr lang="ru-RU" dirty="0"/>
              <a:t> помочь детям понять, как загрязнение водоёмов нефтью влияет на водоплавающих птиц.</a:t>
            </a:r>
          </a:p>
          <a:p>
            <a:pPr algn="just"/>
            <a:r>
              <a:rPr lang="ru-RU" b="1" dirty="0"/>
              <a:t>Оборудование: </a:t>
            </a:r>
            <a:r>
              <a:rPr lang="ru-RU" dirty="0"/>
              <a:t>пуховые птичьи перья ( к примеру, из подушки)и любое жидкое масло ( растительное)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88" y="3068960"/>
            <a:ext cx="2480280" cy="18879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049518"/>
            <a:ext cx="2268252" cy="1833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94" y="3429000"/>
            <a:ext cx="720080" cy="1833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692696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ЭКСПЕРИМЕНТ «ПТИЦЫ И НЕФТЬ»</a:t>
            </a:r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Подбросим пёрышко и внимательно проследим за его плавным полётом. Теперь обмакнём перо в растительное масло - избыток масла можно снять, прижав перо к краям банки, и ещё раз подбросим вверх. Обращаем внимание детей на то, как оно быстро, « камнем» падает вниз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4" y="3140968"/>
            <a:ext cx="3302000" cy="2476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8"/>
            <a:ext cx="3302000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8"/>
            <a:ext cx="2808312" cy="1717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548680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Объяснить, что строение перьев позволяет птицам летать, «отталкивая» крыльями воздух вниз; сами же они при этом поднимаются вверх. Когда водоплавающая птица ( утка, чайка, гагара) садятся в воду, покрытую нефтяной плёнкой, её перья загрязняются. Они слипаются и теряют способность « отталкивать» воздух, а значит, птица не может взлететь и становится лёгкой добычей хищников.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19" y="4869160"/>
            <a:ext cx="2131861" cy="1689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6984"/>
            <a:ext cx="3302000" cy="2476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30" y="2949426"/>
            <a:ext cx="3302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770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Проектная работа Эколошкина лаборатория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Эколошкина лаборатория</dc:title>
  <dc:creator>Пользователь</dc:creator>
  <cp:lastModifiedBy>User</cp:lastModifiedBy>
  <cp:revision>18</cp:revision>
  <dcterms:created xsi:type="dcterms:W3CDTF">2017-01-22T18:13:40Z</dcterms:created>
  <dcterms:modified xsi:type="dcterms:W3CDTF">2017-05-16T20:43:26Z</dcterms:modified>
</cp:coreProperties>
</file>