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76" r:id="rId3"/>
    <p:sldId id="264" r:id="rId4"/>
    <p:sldId id="301" r:id="rId5"/>
    <p:sldId id="294" r:id="rId6"/>
    <p:sldId id="288" r:id="rId7"/>
    <p:sldId id="302" r:id="rId8"/>
    <p:sldId id="289" r:id="rId9"/>
    <p:sldId id="290" r:id="rId10"/>
    <p:sldId id="291" r:id="rId11"/>
    <p:sldId id="292" r:id="rId12"/>
    <p:sldId id="293" r:id="rId13"/>
    <p:sldId id="296" r:id="rId14"/>
    <p:sldId id="297" r:id="rId15"/>
    <p:sldId id="298" r:id="rId16"/>
    <p:sldId id="299" r:id="rId17"/>
    <p:sldId id="300" r:id="rId18"/>
    <p:sldId id="287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84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00" autoAdjust="0"/>
  </p:normalViewPr>
  <p:slideViewPr>
    <p:cSldViewPr>
      <p:cViewPr>
        <p:scale>
          <a:sx n="125" d="100"/>
          <a:sy n="125" d="100"/>
        </p:scale>
        <p:origin x="-122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Ð¤Ð¾Ð½ ÑÐµÑÑÐ¹ ÑÐ½ÐµÐ¶Ð¸Ð½ÐºÐ¸ (185 ÑÐ¾ÑÐ¾) Â» Ð¤ÐÐÐÐÐÐ¯ ÐÐÐÐÐ ÐÐ¯ ÐÐÐ¢ÐÐ ÐÐÐ« ÐÐ¡ÐÐÐÐ¢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44" y="116632"/>
            <a:ext cx="9112656" cy="864096"/>
          </a:xfrm>
        </p:spPr>
        <p:txBody>
          <a:bodyPr>
            <a:normAutofit/>
          </a:bodyPr>
          <a:lstStyle/>
          <a:p>
            <a:r>
              <a:rPr lang="ru-RU" sz="1600" b="1" i="1" dirty="0" smtClean="0">
                <a:solidFill>
                  <a:srgbClr val="0070C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 рамках </a:t>
            </a:r>
            <a:r>
              <a:rPr lang="en-US" sz="1600" b="1" i="1" dirty="0" smtClean="0">
                <a:solidFill>
                  <a:srgbClr val="0070C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V</a:t>
            </a:r>
            <a:r>
              <a:rPr lang="ru-RU" sz="1600" b="1" i="1" dirty="0" smtClean="0">
                <a:solidFill>
                  <a:srgbClr val="0070C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Республиканского конкурса  «Новогодняя красота»</a:t>
            </a:r>
            <a:endParaRPr lang="ru-RU" sz="1600" b="1" i="1" dirty="0">
              <a:solidFill>
                <a:srgbClr val="0070C0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164794"/>
            <a:ext cx="58326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«Один из дней зимних каникул…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646967" y="3676962"/>
            <a:ext cx="55446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фигуры-гиганты в Богатых Сабах»</a:t>
            </a:r>
            <a:endParaRPr lang="ru-RU" sz="2000" b="1" i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75756" y="4674622"/>
            <a:ext cx="43924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(презентация о зиме)</a:t>
            </a:r>
            <a:endParaRPr lang="ru-RU" sz="1600" b="1" i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83768" y="2956882"/>
            <a:ext cx="20882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rgbClr val="0070C0"/>
                </a:solidFill>
                <a:latin typeface="Georgia" panose="02040502050405020303" pitchFamily="18" charset="0"/>
              </a:rPr>
              <a:t>и</a:t>
            </a:r>
            <a:r>
              <a:rPr lang="ru-RU" sz="2000" b="1" i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ли…</a:t>
            </a:r>
            <a:endParaRPr lang="ru-RU" sz="2000" b="1" i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pic>
        <p:nvPicPr>
          <p:cNvPr id="12290" name="Picture 2" descr="Ð§ÑÐ¾ Ð·Ð° ÑÑÐ´Ð¾ â ÑÐ½ÐµÐ³Ð¾Ð²Ð¸Ðº! â ÐÐµÑÑÐºÐ°Ñ Ð±Ð¸Ð±Ð»Ð¸Ð¾ÑÐµÐºÐ°-ÑÐ¸Ð»Ð¸Ð°Ð» â7 Ð¸Ð¼. Ð.Ð. Ð§ÐµÑÐºÐ°ÑÐ¸Ð½Ð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205440"/>
            <a:ext cx="3436640" cy="2295568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Picture 2" descr="Ð¤Ð¾Ð½ ÑÐµÑÑÐ¹ ÑÐ½ÐµÐ¶Ð¸Ð½ÐºÐ¸ (185 ÑÐ¾ÑÐ¾) Â» Ð¤ÐÐÐÐÐÐ¯ ÐÐÐÐÐ ÐÐ¯ ÐÐÐ¢ÐÐ ÐÐÐ« ÐÐ¡ÐÐÐÐ¢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65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Начальник Караула\Desktop\ЛАНДЫШ\свое\конкурсы\Зима ПУ\фото\20240106_14254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11"/>
          <a:stretch/>
        </p:blipFill>
        <p:spPr bwMode="auto">
          <a:xfrm>
            <a:off x="229971" y="260648"/>
            <a:ext cx="2291077" cy="3811586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Начальник Караула\Desktop\ЛАНДЫШ\свое\конкурсы\Зима ПУ\фото\20240106_14275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43"/>
          <a:stretch/>
        </p:blipFill>
        <p:spPr bwMode="auto">
          <a:xfrm>
            <a:off x="2603416" y="1584666"/>
            <a:ext cx="2363085" cy="3816769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Начальник Караула\Desktop\ЛАНДЫШ\свое\конкурсы\Зима ПУ\фото\20240106_14260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8"/>
          <a:stretch/>
        </p:blipFill>
        <p:spPr bwMode="auto">
          <a:xfrm>
            <a:off x="827584" y="3284984"/>
            <a:ext cx="2129780" cy="3635258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Начальник Караула\Desktop\ЛАНДЫШ\свое\конкурсы\Зима ПУ\фото\20240106_14273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0804" y="4095446"/>
            <a:ext cx="4321998" cy="2433929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5753542" y="1461556"/>
            <a:ext cx="65" cy="24622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600" b="1" dirty="0">
              <a:solidFill>
                <a:srgbClr val="0070C0"/>
              </a:solidFill>
              <a:latin typeface="Georgia" panose="02040502050405020303" pitchFamily="18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57364" y="282784"/>
            <a:ext cx="45669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500" b="1" dirty="0" smtClean="0">
                <a:solidFill>
                  <a:srgbClr val="0070C0"/>
                </a:solidFill>
                <a:latin typeface="Georgia" panose="02040502050405020303" pitchFamily="18" charset="0"/>
                <a:cs typeface="Arial" pitchFamily="34" charset="0"/>
              </a:rPr>
              <a:t>Семья–это </a:t>
            </a:r>
            <a:r>
              <a:rPr lang="ru-RU" altLang="ru-RU" sz="1500" b="1" dirty="0">
                <a:solidFill>
                  <a:srgbClr val="0070C0"/>
                </a:solidFill>
                <a:latin typeface="Georgia" panose="02040502050405020303" pitchFamily="18" charset="0"/>
                <a:cs typeface="Arial" pitchFamily="34" charset="0"/>
              </a:rPr>
              <a:t>главный критерий, поверьте!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500" b="1" dirty="0">
                <a:solidFill>
                  <a:srgbClr val="0070C0"/>
                </a:solidFill>
                <a:latin typeface="Georgia" panose="02040502050405020303" pitchFamily="18" charset="0"/>
                <a:cs typeface="Arial" pitchFamily="34" charset="0"/>
              </a:rPr>
              <a:t>Цените семью! Берегите и верьте!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500" b="1" dirty="0">
                <a:solidFill>
                  <a:srgbClr val="0070C0"/>
                </a:solidFill>
                <a:latin typeface="Georgia" panose="02040502050405020303" pitchFamily="18" charset="0"/>
                <a:cs typeface="Arial" pitchFamily="34" charset="0"/>
              </a:rPr>
              <a:t>Семья – это дом, это дети, родные,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500" b="1" dirty="0">
                <a:solidFill>
                  <a:srgbClr val="0070C0"/>
                </a:solidFill>
                <a:latin typeface="Georgia" panose="02040502050405020303" pitchFamily="18" charset="0"/>
                <a:cs typeface="Arial" pitchFamily="34" charset="0"/>
              </a:rPr>
              <a:t>Родители славные и дорогие!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019389" y="1730657"/>
            <a:ext cx="41044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500" b="1" dirty="0">
                <a:solidFill>
                  <a:srgbClr val="0070C0"/>
                </a:solidFill>
                <a:latin typeface="Georgia" panose="02040502050405020303" pitchFamily="18" charset="0"/>
                <a:cs typeface="Arial" pitchFamily="34" charset="0"/>
              </a:rPr>
              <a:t>Любовь, понимание, забота и ласка…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500" b="1" dirty="0">
                <a:solidFill>
                  <a:srgbClr val="0070C0"/>
                </a:solidFill>
                <a:latin typeface="Georgia" panose="02040502050405020303" pitchFamily="18" charset="0"/>
                <a:cs typeface="Arial" pitchFamily="34" charset="0"/>
              </a:rPr>
              <a:t>Семья – это чудо и райская сказка,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500" b="1" dirty="0">
                <a:solidFill>
                  <a:srgbClr val="0070C0"/>
                </a:solidFill>
                <a:latin typeface="Georgia" panose="02040502050405020303" pitchFamily="18" charset="0"/>
                <a:cs typeface="Arial" pitchFamily="34" charset="0"/>
              </a:rPr>
              <a:t>Надежность, опора, стремление, успех,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500" b="1" dirty="0">
                <a:solidFill>
                  <a:srgbClr val="0070C0"/>
                </a:solidFill>
                <a:latin typeface="Georgia" panose="02040502050405020303" pitchFamily="18" charset="0"/>
                <a:cs typeface="Arial" pitchFamily="34" charset="0"/>
              </a:rPr>
              <a:t>И детский прекрасный, радостный смех!</a:t>
            </a:r>
          </a:p>
        </p:txBody>
      </p:sp>
    </p:spTree>
    <p:extLst>
      <p:ext uri="{BB962C8B-B14F-4D97-AF65-F5344CB8AC3E}">
        <p14:creationId xmlns:p14="http://schemas.microsoft.com/office/powerpoint/2010/main" val="840179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Picture 2" descr="Ð¤Ð¾Ð½ ÑÐµÑÑÐ¹ ÑÐ½ÐµÐ¶Ð¸Ð½ÐºÐ¸ (185 ÑÐ¾ÑÐ¾) Â» Ð¤ÐÐÐÐÐÐ¯ ÐÐÐÐÐ ÐÐ¯ ÐÐÐ¢ÐÐ ÐÐÐ« ÐÐ¡ÐÐÐÐ¢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65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Начальник Караула\Desktop\ЛАНДЫШ\свое\конкурсы\Зима ПУ\фото\20240106_14282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2" r="4222" b="19740"/>
          <a:stretch/>
        </p:blipFill>
        <p:spPr bwMode="auto">
          <a:xfrm>
            <a:off x="251520" y="116632"/>
            <a:ext cx="3816424" cy="5463657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16016" y="404664"/>
            <a:ext cx="388843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На крылышках Дракон несёт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Любимый праздник – </a:t>
            </a:r>
            <a:endParaRPr lang="ru-RU" sz="1600" b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Новый </a:t>
            </a:r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год,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Мечту, здоровье и успех,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Удачу, радость, звонкий смех,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Вся радуется детвора –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Каникул настаёт пора</a:t>
            </a:r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!</a:t>
            </a:r>
          </a:p>
          <a:p>
            <a:pPr algn="just"/>
            <a:endParaRPr lang="ru-RU" sz="1600" b="1" dirty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С </a:t>
            </a:r>
            <a:r>
              <a:rPr lang="ru-RU" sz="16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Дракошкой</a:t>
            </a:r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 будем мы шутить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И во дворе снежки лепить,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Конфетой сладкой угостим,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На праздник в гости пригласим,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Пускай Дракоша нам пришлёт </a:t>
            </a:r>
          </a:p>
          <a:p>
            <a:pPr algn="just"/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Мешок «пятёрок» на весь год!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5564940"/>
            <a:ext cx="86409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b="1" i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Каждая </a:t>
            </a:r>
            <a:r>
              <a:rPr lang="ru-RU" sz="1500" b="1" i="1" dirty="0">
                <a:solidFill>
                  <a:srgbClr val="0070C0"/>
                </a:solidFill>
                <a:latin typeface="Georgia" panose="02040502050405020303" pitchFamily="18" charset="0"/>
              </a:rPr>
              <a:t>голова дракона имеет свое значение: одна олицетворяет мудрость и знание, другая – силу и мощь, третья – хитрость и смекалку. Вместе они создают мощное сочетание этих качеств, делая трехглавого дракона уникальным и непредсказуемым существом</a:t>
            </a:r>
            <a:r>
              <a:rPr lang="ru-RU" sz="1500" b="1" i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.</a:t>
            </a:r>
            <a:endParaRPr lang="ru-RU" sz="1500" b="1" i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67944" y="4780110"/>
            <a:ext cx="482453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b="1" i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Трехглавый </a:t>
            </a:r>
            <a:r>
              <a:rPr lang="ru-RU" sz="1500" b="1" i="1" dirty="0">
                <a:solidFill>
                  <a:srgbClr val="0070C0"/>
                </a:solidFill>
                <a:latin typeface="Georgia" panose="02040502050405020303" pitchFamily="18" charset="0"/>
              </a:rPr>
              <a:t>дракон символизирует множество сил и качеств, которые проявляются в различных сферах жизни.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31540" y="5072497"/>
            <a:ext cx="34563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Как я вам на фоне трехглавого дракона?)</a:t>
            </a:r>
            <a:endParaRPr lang="ru-RU" sz="1200" b="1" i="1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0458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Picture 2" descr="Ð¤Ð¾Ð½ ÑÐµÑÑÐ¹ ÑÐ½ÐµÐ¶Ð¸Ð½ÐºÐ¸ (185 ÑÐ¾ÑÐ¾) Â» Ð¤ÐÐÐÐÐÐ¯ ÐÐÐÐÐ ÐÐ¯ ÐÐÐ¢ÐÐ ÐÐÐ« ÐÐ¡ÐÐÐÐ¢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65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Начальник Караула\Desktop\ЛАНДЫШ\свое\конкурсы\Зима ПУ\фото\20240106_14281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12" b="13111"/>
          <a:stretch/>
        </p:blipFill>
        <p:spPr bwMode="auto">
          <a:xfrm>
            <a:off x="4338356" y="764704"/>
            <a:ext cx="4239734" cy="5328592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4149080"/>
            <a:ext cx="478802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Ай да вазы, что за диво, </a:t>
            </a:r>
            <a:endParaRPr lang="ru-RU" sz="1600" b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хороша и </a:t>
            </a:r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та, и </a:t>
            </a:r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та</a:t>
            </a:r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, </a:t>
            </a:r>
            <a:endParaRPr lang="ru-RU" sz="1600" b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Все </a:t>
            </a:r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нарядны и красивы, </a:t>
            </a:r>
            <a:endParaRPr lang="ru-RU" sz="1600" b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расписные </a:t>
            </a:r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все в цветах! </a:t>
            </a:r>
            <a:endParaRPr lang="ru-RU" sz="1600" b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Здесь </a:t>
            </a:r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и роза, и ромашка, </a:t>
            </a:r>
            <a:endParaRPr lang="ru-RU" sz="1600" b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одуванчик</a:t>
            </a:r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, васильки, </a:t>
            </a:r>
            <a:endParaRPr lang="ru-RU" sz="1600" b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С </a:t>
            </a:r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синей сеточкой по краю, </a:t>
            </a:r>
            <a:endParaRPr lang="ru-RU" sz="1600" b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просто </a:t>
            </a:r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глаз не </a:t>
            </a:r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отвести…</a:t>
            </a:r>
            <a:endParaRPr lang="ru-RU" sz="1600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pic>
        <p:nvPicPr>
          <p:cNvPr id="6148" name="Picture 4" descr="C:\Users\Начальник Караула\Desktop\ЛАНДЫШ\свое\конкурсы\Зима ПУ\фото\20240106_14281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3" b="12112"/>
          <a:stretch/>
        </p:blipFill>
        <p:spPr bwMode="auto">
          <a:xfrm>
            <a:off x="683568" y="376620"/>
            <a:ext cx="3098102" cy="3716496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00643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Picture 2" descr="Ð¤Ð¾Ð½ ÑÐµÑÑÐ¹ ÑÐ½ÐµÐ¶Ð¸Ð½ÐºÐ¸ (185 ÑÐ¾ÑÐ¾) Â» Ð¤ÐÐÐÐÐÐ¯ ÐÐÐÐÐ ÐÐ¯ ÐÐÐ¢ÐÐ ÐÐÐ« ÐÐ¡ÐÐÐÐ¢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65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Начальник Караула\Desktop\ЛАНДЫШ\свое\конкурсы\Зима ПУ\фото\20240106_14283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45"/>
          <a:stretch/>
        </p:blipFill>
        <p:spPr bwMode="auto">
          <a:xfrm>
            <a:off x="251520" y="247283"/>
            <a:ext cx="2826568" cy="369191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Начальник Караула\Desktop\ЛАНДЫШ\свое\конкурсы\Зима ПУ\фото\20240106_14290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733"/>
          <a:stretch/>
        </p:blipFill>
        <p:spPr bwMode="auto">
          <a:xfrm>
            <a:off x="6156176" y="2546736"/>
            <a:ext cx="2843808" cy="385136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150096" y="247283"/>
            <a:ext cx="336612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  <a:t>Снег кружится,</a:t>
            </a:r>
            <a:b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</a:br>
            <a: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  <a:t>Снег ложится –</a:t>
            </a:r>
            <a:b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</a:br>
            <a: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  <a:t>Снег! Снег! Снег!</a:t>
            </a:r>
            <a:b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</a:br>
            <a: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  <a:t>Рады снегу зверь и птица,</a:t>
            </a:r>
            <a:b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</a:br>
            <a: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  <a:t>И, конечно, человек!</a:t>
            </a:r>
            <a:b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</a:br>
            <a: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  <a:t>Рады серые синички:</a:t>
            </a:r>
            <a:b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</a:br>
            <a: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  <a:t>На морозе мерзнут птички.</a:t>
            </a:r>
            <a:b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</a:br>
            <a: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  <a:t>Выпал снег – упал мороз!</a:t>
            </a:r>
            <a:b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</a:br>
            <a: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  <a:t>Кошка снегом моет нос.</a:t>
            </a:r>
            <a:b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</a:br>
            <a: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  <a:t>У щенка на черной спинке</a:t>
            </a:r>
            <a:b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</a:br>
            <a: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  <a:t>Тают белые снежинки.</a:t>
            </a:r>
            <a:b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</a:br>
            <a: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  <a:t>Тротуары замело,</a:t>
            </a:r>
            <a:b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</a:br>
            <a: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  <a:t>Все вокруг белым-бело:</a:t>
            </a:r>
            <a:b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</a:br>
            <a:r>
              <a:rPr lang="ru-RU" sz="13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Снего</a:t>
            </a:r>
            <a: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  <a:t>-</a:t>
            </a:r>
            <a:r>
              <a:rPr lang="ru-RU" sz="1300" b="1" dirty="0" err="1">
                <a:solidFill>
                  <a:srgbClr val="0070C0"/>
                </a:solidFill>
                <a:latin typeface="Georgia" panose="02040502050405020303" pitchFamily="18" charset="0"/>
              </a:rPr>
              <a:t>снего</a:t>
            </a:r>
            <a: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  <a:t>-снегопад!</a:t>
            </a:r>
            <a:b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</a:br>
            <a: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  <a:t>Хватит дела для лопат,</a:t>
            </a:r>
            <a:b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</a:br>
            <a: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  <a:t>Для лопат и для скребков,</a:t>
            </a:r>
            <a:b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</a:br>
            <a: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  <a:t>Для больших грузовиков.</a:t>
            </a:r>
            <a:b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</a:br>
            <a: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  <a:t>Снег кружится,</a:t>
            </a:r>
            <a:b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</a:br>
            <a: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  <a:t>Снег ложится –</a:t>
            </a:r>
            <a:b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</a:br>
            <a: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  <a:t>Снег! Снег! Снег!</a:t>
            </a:r>
            <a:b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</a:br>
            <a: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  <a:t>Рады снегу зверь и птица,</a:t>
            </a:r>
            <a:b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</a:br>
            <a: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  <a:t>И, конечно, человек!</a:t>
            </a:r>
            <a:b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</a:br>
            <a: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  <a:t>Только дворник, только дворник</a:t>
            </a:r>
            <a:b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</a:br>
            <a: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  <a:t>Говорит: – Я этот вторник</a:t>
            </a:r>
            <a:b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</a:br>
            <a: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  <a:t>Не забуду никогда!</a:t>
            </a:r>
            <a:b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</a:br>
            <a: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  <a:t>Снегопад для нас – беда!</a:t>
            </a:r>
            <a:b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</a:br>
            <a: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  <a:t>Целый день скребок скребет,</a:t>
            </a:r>
            <a:b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</a:br>
            <a: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  <a:t>Целый день метла метет.</a:t>
            </a:r>
            <a:b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</a:br>
            <a: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  <a:t>Сто потов с меня сошло,</a:t>
            </a:r>
            <a:b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</a:br>
            <a: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  <a:t>А кругом опять бело!</a:t>
            </a:r>
            <a:b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</a:br>
            <a:r>
              <a:rPr lang="ru-RU" sz="1300" b="1" dirty="0">
                <a:solidFill>
                  <a:srgbClr val="0070C0"/>
                </a:solidFill>
                <a:latin typeface="Georgia" panose="02040502050405020303" pitchFamily="18" charset="0"/>
              </a:rPr>
              <a:t>Снег! Снег! Снег</a:t>
            </a:r>
            <a:r>
              <a:rPr lang="ru-RU" sz="13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!</a:t>
            </a:r>
          </a:p>
          <a:p>
            <a:r>
              <a:rPr lang="tt-RU" sz="13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                                             С. </a:t>
            </a:r>
            <a:r>
              <a:rPr lang="tt-RU" sz="1300" b="1" dirty="0">
                <a:solidFill>
                  <a:srgbClr val="0070C0"/>
                </a:solidFill>
                <a:latin typeface="Georgia" panose="02040502050405020303" pitchFamily="18" charset="0"/>
              </a:rPr>
              <a:t>М</a:t>
            </a:r>
            <a:r>
              <a:rPr lang="tt-RU" sz="13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ихалков</a:t>
            </a:r>
            <a:endParaRPr lang="ru-RU" sz="1300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82324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Picture 2" descr="Ð¤Ð¾Ð½ ÑÐµÑÑÐ¹ ÑÐ½ÐµÐ¶Ð¸Ð½ÐºÐ¸ (185 ÑÐ¾ÑÐ¾) Â» Ð¤ÐÐÐÐÐÐ¯ ÐÐÐÐÐ ÐÐ¯ ÐÐÐ¢ÐÐ ÐÐÐ« ÐÐ¡ÐÐÐÐ¢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65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Начальник Караула\Desktop\ЛАНДЫШ\свое\конкурсы\Зима ПУ\фото\20240106_1427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88640"/>
            <a:ext cx="2448272" cy="4347469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Начальник Караула\Desktop\ЛАНДЫШ\свое\конкурсы\Зима ПУ\фото\20240106_14292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44"/>
          <a:stretch/>
        </p:blipFill>
        <p:spPr bwMode="auto">
          <a:xfrm>
            <a:off x="4599424" y="290914"/>
            <a:ext cx="4077032" cy="5976781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2764" y="4739660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Белыми крыльями вьюга взмахнула,</a:t>
            </a:r>
            <a:b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</a:br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Лебеди снежные всюду кружат,</a:t>
            </a:r>
            <a:b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</a:br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Будто бы молодость снова вернулась,</a:t>
            </a:r>
            <a:b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</a:br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Хочется вьюге навстречу </a:t>
            </a:r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бежать…</a:t>
            </a:r>
          </a:p>
          <a:p>
            <a:endParaRPr lang="ru-RU" sz="1600" b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                                                         </a:t>
            </a:r>
            <a:r>
              <a:rPr lang="ru-RU" sz="1600" b="1" dirty="0" err="1" smtClean="0">
                <a:solidFill>
                  <a:srgbClr val="0070C0"/>
                </a:solidFill>
                <a:latin typeface="Georgia" panose="02040502050405020303" pitchFamily="18" charset="0"/>
              </a:rPr>
              <a:t>Т.Мудрова</a:t>
            </a:r>
            <a:endParaRPr lang="ru-RU" sz="1600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1383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Picture 2" descr="Ð¤Ð¾Ð½ ÑÐµÑÑÐ¹ ÑÐ½ÐµÐ¶Ð¸Ð½ÐºÐ¸ (185 ÑÐ¾ÑÐ¾) Â» Ð¤ÐÐÐÐÐÐ¯ ÐÐÐÐÐ ÐÐ¯ ÐÐÐ¢ÐÐ ÐÐÐ« ÐÐ¡ÐÐÐÐ¢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4" y="7865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C:\Users\Начальник Караула\Desktop\ЛАНДЫШ\свое\конкурсы\Зима ПУ\фото\20240106_1424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2255447" cy="400506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Начальник Караула\Desktop\ЛАНДЫШ\свое\конкурсы\Зима ПУ\фото\20240106_1425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368" y="2465900"/>
            <a:ext cx="2404452" cy="4269658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27784" y="316974"/>
            <a:ext cx="62281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Благодаря сплоченности </a:t>
            </a:r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студентов и работников </a:t>
            </a:r>
          </a:p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и </a:t>
            </a:r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непринужденной дружеской обстановке, </a:t>
            </a:r>
            <a:endParaRPr lang="ru-RU" sz="1600" b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работа </a:t>
            </a:r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спорилась. </a:t>
            </a:r>
            <a:endParaRPr lang="ru-RU" sz="1600" b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Снежные </a:t>
            </a:r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массы на глазах обретали задуманные формы и превращались в полюбившихся героев. </a:t>
            </a:r>
            <a:endParaRPr lang="ru-RU" sz="1600" b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ctr"/>
            <a:endParaRPr lang="ru-RU" sz="1600" b="1" dirty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Пока </a:t>
            </a:r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одни корпели над «выражением лица» своего персонажа, другие – наводили последние штрихи его одеяния.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364088" y="3284984"/>
            <a:ext cx="3384376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Мы живем в России</a:t>
            </a:r>
          </a:p>
          <a:p>
            <a:pPr algn="ctr"/>
            <a:r>
              <a:rPr lang="ru-RU" sz="15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И гордимся этим.</a:t>
            </a:r>
          </a:p>
          <a:p>
            <a:pPr algn="ctr"/>
            <a:r>
              <a:rPr lang="ru-RU" sz="15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И страны красивей</a:t>
            </a:r>
          </a:p>
          <a:p>
            <a:pPr algn="ctr"/>
            <a:r>
              <a:rPr lang="ru-RU" sz="15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Нет на белом свете.</a:t>
            </a:r>
          </a:p>
          <a:p>
            <a:pPr algn="ctr"/>
            <a:endParaRPr lang="ru-RU" sz="1500" b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ctr"/>
            <a:endParaRPr lang="ru-RU" sz="1500" b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15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И зимой на Новый год,</a:t>
            </a:r>
          </a:p>
          <a:p>
            <a:pPr algn="ctr"/>
            <a:r>
              <a:rPr lang="ru-RU" sz="15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Здесь чудеса свершаются</a:t>
            </a:r>
          </a:p>
          <a:p>
            <a:pPr algn="ctr"/>
            <a:r>
              <a:rPr lang="ru-RU" sz="15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В морозный день и снег, и лед</a:t>
            </a:r>
          </a:p>
          <a:p>
            <a:pPr algn="ctr"/>
            <a:r>
              <a:rPr lang="ru-RU" sz="15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В сказку превращаются. </a:t>
            </a:r>
          </a:p>
          <a:p>
            <a:pPr algn="ctr"/>
            <a:endParaRPr lang="ru-RU" sz="1500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6243" y="4915685"/>
            <a:ext cx="2286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i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Фигуры </a:t>
            </a:r>
            <a:r>
              <a:rPr lang="ru-RU" sz="1500" b="1" i="1" dirty="0">
                <a:solidFill>
                  <a:srgbClr val="0070C0"/>
                </a:solidFill>
                <a:latin typeface="Georgia" panose="02040502050405020303" pitchFamily="18" charset="0"/>
              </a:rPr>
              <a:t>как живые. </a:t>
            </a:r>
            <a:endParaRPr lang="ru-RU" sz="1500" b="1" i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1500" b="1" i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Сколько </a:t>
            </a:r>
            <a:r>
              <a:rPr lang="ru-RU" sz="1500" b="1" i="1" dirty="0">
                <a:solidFill>
                  <a:srgbClr val="0070C0"/>
                </a:solidFill>
                <a:latin typeface="Georgia" panose="02040502050405020303" pitchFamily="18" charset="0"/>
              </a:rPr>
              <a:t>труда и мастерства тут </a:t>
            </a:r>
            <a:r>
              <a:rPr lang="ru-RU" sz="1500" b="1" i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вложено… </a:t>
            </a:r>
            <a:endParaRPr lang="ru-RU" sz="1500" b="1" i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8155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Picture 2" descr="Ð¤Ð¾Ð½ ÑÐµÑÑÐ¹ ÑÐ½ÐµÐ¶Ð¸Ð½ÐºÐ¸ (185 ÑÐ¾ÑÐ¾) Â» Ð¤ÐÐÐÐÐÐ¯ ÐÐÐÐÐ ÐÐ¯ ÐÐÐ¢ÐÐ ÐÐÐ« ÐÐ¡ÐÐÐÐ¢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65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C:\Users\Начальник Караула\Desktop\ЛАНДЫШ\свое\конкурсы\Зима ПУ\фото\20240106_1425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0648"/>
            <a:ext cx="3227180" cy="573060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355976" y="1412776"/>
            <a:ext cx="4572000" cy="329320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Согласитесь! </a:t>
            </a:r>
          </a:p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Потрясающие </a:t>
            </a:r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работы! </a:t>
            </a:r>
            <a:endParaRPr lang="ru-RU" sz="1600" b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ctr"/>
            <a:endParaRPr lang="ru-RU" sz="1600" b="1" dirty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Отметим, что </a:t>
            </a:r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работники </a:t>
            </a:r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и студенты </a:t>
            </a:r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аграрного </a:t>
            </a:r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колледжа </a:t>
            </a:r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с особым трепетом и вниманием относятся к красоте и уюту </a:t>
            </a:r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своего территория. </a:t>
            </a:r>
          </a:p>
          <a:p>
            <a:pPr algn="ctr"/>
            <a:endParaRPr lang="ru-RU" sz="1600" b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Они умеют удивлять </a:t>
            </a:r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и радовать односельчан и гостей своим зимним творчеством. </a:t>
            </a:r>
            <a:endParaRPr lang="ru-RU" sz="1600" b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ctr"/>
            <a:endParaRPr lang="ru-RU" sz="1600" b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Любуйтесь</a:t>
            </a:r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!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55576" y="6165304"/>
            <a:ext cx="30963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Мишка на Севере…</a:t>
            </a:r>
          </a:p>
        </p:txBody>
      </p:sp>
    </p:spTree>
    <p:extLst>
      <p:ext uri="{BB962C8B-B14F-4D97-AF65-F5344CB8AC3E}">
        <p14:creationId xmlns:p14="http://schemas.microsoft.com/office/powerpoint/2010/main" val="21545620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Picture 2" descr="Ð¤Ð¾Ð½ ÑÐµÑÑÐ¹ ÑÐ½ÐµÐ¶Ð¸Ð½ÐºÐ¸ (185 ÑÐ¾ÑÐ¾) Â» Ð¤ÐÐÐÐÐÐ¯ ÐÐÐÐÐ ÐÐ¯ ÐÐÐ¢ÐÐ ÐÐÐ« ÐÐ¡ÐÐÐÐ¢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65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47664" y="3030051"/>
            <a:ext cx="61926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Саба районына рә</a:t>
            </a:r>
            <a:r>
              <a:rPr lang="ru-RU" sz="1600" b="1" dirty="0" err="1" smtClean="0">
                <a:solidFill>
                  <a:srgbClr val="0070C0"/>
                </a:solidFill>
                <a:latin typeface="Georgia" panose="02040502050405020303" pitchFamily="18" charset="0"/>
              </a:rPr>
              <a:t>хим</a:t>
            </a:r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ru-RU" sz="1600" b="1" dirty="0" err="1" smtClean="0">
                <a:solidFill>
                  <a:srgbClr val="0070C0"/>
                </a:solidFill>
                <a:latin typeface="Georgia" panose="02040502050405020303" pitchFamily="18" charset="0"/>
              </a:rPr>
              <a:t>итегез</a:t>
            </a:r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! </a:t>
            </a:r>
          </a:p>
          <a:p>
            <a:pPr algn="ctr"/>
            <a:endParaRPr lang="ru-RU" sz="1600" b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Добро </a:t>
            </a:r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пожаловать, дорогие </a:t>
            </a:r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гости, в наш район!</a:t>
            </a:r>
            <a:endParaRPr lang="ru-RU" sz="1600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pic>
        <p:nvPicPr>
          <p:cNvPr id="13314" name="Picture 2" descr="Ð¡Ð°Ð±Ð¸Ð½ÑÐºÐ¸Ð¹ | ÐÐ¸ÑÑÑÐ°Ð»ÑÐ½ÑÐ¹ Ð¼ÑÐ·ÐµÐ¹ ÐÐµÐ»Ð¸ÐºÐ¾Ð¹ ÐÑÐµÑÐµÑÑÐ²ÐµÐ½Ð½Ð¾Ð¹ Ð²Ð¾Ð¹Ð½Ñ Ð ÐµÑÐ¿ÑÐ±Ð»Ð¸ÐºÐ¸  Ð¢Ð°ÑÐ°ÑÑÑÐ°Ð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24636"/>
            <a:ext cx="3990135" cy="2656291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58" t="33410" r="37818" b="27092"/>
          <a:stretch/>
        </p:blipFill>
        <p:spPr bwMode="auto">
          <a:xfrm>
            <a:off x="4067944" y="3974564"/>
            <a:ext cx="4844737" cy="264314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59765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Ð¤Ð¾Ð½ ÑÐµÑÑÐ¹ ÑÐ½ÐµÐ¶Ð¸Ð½ÐºÐ¸ (185 ÑÐ¾ÑÐ¾) Â» Ð¤ÐÐÐÐÐÐ¯ ÐÐÐÐÐ ÐÐ¯ ÐÐÐ¢ÐÐ ÐÐÐ« ÐÐ¡ÐÐÐÐ¢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65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23728" y="2708920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        Благодарю за внимание!</a:t>
            </a:r>
            <a:endParaRPr lang="ru-RU" sz="2000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7982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Ð¤Ð¾Ð½ ÑÐµÑÑÐ¹ ÑÐ½ÐµÐ¶Ð¸Ð½ÐºÐ¸ (185 ÑÐ¾ÑÐ¾) Â» Ð¤ÐÐÐÐÐÐ¯ ÐÐÐÐÐ ÐÐ¯ ÐÐÐ¢ÐÐ ÐÐÐ« ÐÐ¡ÐÐÐÐ¢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65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Начальник Караула\Desktop\ЛАНДЫШ\свое\конкурсы\Зима ПУ\фото\20240106_14295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6" t="7341" b="6577"/>
          <a:stretch/>
        </p:blipFill>
        <p:spPr bwMode="auto">
          <a:xfrm>
            <a:off x="323528" y="244171"/>
            <a:ext cx="4082898" cy="6353181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283968" y="2204864"/>
            <a:ext cx="47640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Здравствуйте! </a:t>
            </a:r>
            <a:endParaRPr lang="ru-RU" sz="1600" b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ctr"/>
            <a:endParaRPr lang="ru-RU" sz="1600" b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Я - Лиана. </a:t>
            </a:r>
          </a:p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Мне 13 лет.</a:t>
            </a:r>
          </a:p>
          <a:p>
            <a:pPr algn="ctr"/>
            <a:endParaRPr lang="ru-RU" sz="1600" b="1" dirty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Я </a:t>
            </a:r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из </a:t>
            </a:r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очень красивой местности –</a:t>
            </a:r>
          </a:p>
          <a:p>
            <a:pPr algn="ctr"/>
            <a:r>
              <a:rPr lang="ru-RU" sz="1600" b="1" dirty="0" err="1" smtClean="0">
                <a:solidFill>
                  <a:srgbClr val="0070C0"/>
                </a:solidFill>
                <a:latin typeface="Georgia" panose="02040502050405020303" pitchFamily="18" charset="0"/>
              </a:rPr>
              <a:t>п.г.т</a:t>
            </a:r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. Богатые Сабы </a:t>
            </a:r>
          </a:p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Сабинского района.</a:t>
            </a:r>
            <a:endParaRPr lang="ru-RU" sz="1600" b="1" dirty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ctr"/>
            <a:endParaRPr lang="ru-RU" sz="1600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405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Picture 2" descr="Ð¤Ð¾Ð½ ÑÐµÑÑÐ¹ ÑÐ½ÐµÐ¶Ð¸Ð½ÐºÐ¸ (185 ÑÐ¾ÑÐ¾) Â» Ð¤ÐÐÐÐÐÐ¯ ÐÐÐÐÐ ÐÐ¯ ÐÐÐ¢ÐÐ ÐÐÐ« ÐÐ¡ÐÐÐÐ¢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65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47532" y="908720"/>
            <a:ext cx="50009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За окном настоящая снежная зима! </a:t>
            </a:r>
            <a:endParaRPr lang="ru-RU" b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ctr"/>
            <a:endParaRPr lang="ru-RU" b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Долгожданное 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время, чтобы покататься на коньках и лыжах, соорудить снежные горки и крепости, от души поиграть в снежки. </a:t>
            </a:r>
            <a:endParaRPr lang="ru-RU" b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А 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какая же зима без </a:t>
            </a:r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снежных фигур? </a:t>
            </a:r>
          </a:p>
          <a:p>
            <a:pPr algn="ctr"/>
            <a:endParaRPr lang="ru-RU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pic>
        <p:nvPicPr>
          <p:cNvPr id="14338" name="Picture 2" descr="ÐÐ¾Ð¶Ð½Ð¾ Ð»Ð¸ Ð¼Ð¾Ð½ÑÐ¸ÑÐ¾Ð²Ð°ÑÑ Ð´ÐµÑÐµÐ²ÑÐ½Ð½ÑÐµ Ð¾ÐºÐ½Ð° Ð·Ð¸Ð¼Ð¾Ð¹. Ð§ÐµÐ¼ Ð·Ð¸Ð¼Ð½Ð¸Ð¹ Ð¼Ð¾Ð½ÑÐ°Ð¶ Ð¾ÐºÐ¾Ð½ Ð»ÑÑÑÐµ  Ð»ÐµÑÐ½ÐµÐ³Ð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67" y="620688"/>
            <a:ext cx="3940765" cy="3032201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59532" y="3789040"/>
            <a:ext cx="84249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Снежные фигуры 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— это </a:t>
            </a:r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ключевые герои 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новогодних и рождественских праздников. Изготовленные своими руками сказочные снежные </a:t>
            </a:r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фигуры 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становятся ярким украшением любого двора. А совместное творчество помогает укрепить дружеские связи и доставляет приятные минуты общения. </a:t>
            </a:r>
            <a:endParaRPr lang="ru-RU" b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ctr"/>
            <a:endParaRPr lang="ru-RU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278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Picture 2" descr="Ð¤Ð¾Ð½ ÑÐµÑÑÐ¹ ÑÐ½ÐµÐ¶Ð¸Ð½ÐºÐ¸ (185 ÑÐ¾ÑÐ¾) Â» Ð¤ÐÐÐÐÐÐ¯ ÐÐÐÐÐ ÐÐ¯ ÐÐÐ¢ÐÐ ÐÐÐ« ÐÐ¡ÐÐÐÐ¢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65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59532" y="764704"/>
            <a:ext cx="84249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В нашем Сабинском районе создание </a:t>
            </a:r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разных снежных фигур на территории детских садов, образовательных </a:t>
            </a:r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учреждений, сельских </a:t>
            </a:r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домов культуры </a:t>
            </a:r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и просто организаций стало </a:t>
            </a:r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традиционным</a:t>
            </a:r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.</a:t>
            </a:r>
          </a:p>
          <a:p>
            <a:pPr algn="ctr"/>
            <a:endParaRPr lang="ru-RU" sz="1600" b="1" dirty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Нынче зимняя погода стоит чудесная. Снега предостаточно. </a:t>
            </a:r>
            <a:endParaRPr lang="ru-RU" sz="1600" b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Творческих </a:t>
            </a:r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идей у каждого хоть отбавляй. </a:t>
            </a:r>
          </a:p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Лепи </a:t>
            </a:r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и </a:t>
            </a:r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украшай </a:t>
            </a:r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снежные фигуры с большим энтузиазмом и неподдельной детской радостью. </a:t>
            </a:r>
          </a:p>
          <a:p>
            <a:pPr algn="ctr"/>
            <a:endParaRPr lang="ru-RU" sz="1600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pic>
        <p:nvPicPr>
          <p:cNvPr id="15362" name="Picture 2" descr="Ð¡Ð½ÐµÐ¶Ð½ÑÐµ ÑÐ¸Ð³ÑÑÑ! | ÐÐ»Ð¸ÑÐ° ÐÐ°Ð¹ÑÐ¾Ð²Ð° | ÐÐ·ÐµÐ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042920"/>
            <a:ext cx="4354471" cy="3440088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4042519"/>
            <a:ext cx="39604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>
                <a:solidFill>
                  <a:srgbClr val="0070C0"/>
                </a:solidFill>
                <a:latin typeface="Georgia" panose="02040502050405020303" pitchFamily="18" charset="0"/>
              </a:rPr>
              <a:t>Новогодние скульптуры </a:t>
            </a:r>
            <a:endParaRPr lang="ru-RU" sz="1600" b="1" i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1600" b="1" i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не </a:t>
            </a:r>
            <a:r>
              <a:rPr lang="ru-RU" sz="1600" b="1" i="1" dirty="0">
                <a:solidFill>
                  <a:srgbClr val="0070C0"/>
                </a:solidFill>
                <a:latin typeface="Georgia" panose="02040502050405020303" pitchFamily="18" charset="0"/>
              </a:rPr>
              <a:t>только дарят людям счастье, но и приближают наступление долгожданного праздника. </a:t>
            </a:r>
            <a:endParaRPr lang="ru-RU" sz="1600" i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16596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Picture 2" descr="Ð¤Ð¾Ð½ ÑÐµÑÑÐ¹ ÑÐ½ÐµÐ¶Ð¸Ð½ÐºÐ¸ (185 ÑÐ¾ÑÐ¾) Â» Ð¤ÐÐÐÐÐÐ¯ ÐÐÐÐÐ ÐÐ¯ ÐÐÐ¢ÐÐ ÐÐÐ« ÐÐ¡ÐÐÐÐ¢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65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87624" y="404664"/>
            <a:ext cx="70567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Е</a:t>
            </a:r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сли 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хотите увидеть действительно эстетично и приятно украшенный </a:t>
            </a:r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уголок моего поселка, 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то взгляните на </a:t>
            </a:r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мой фоторепортаж. </a:t>
            </a:r>
          </a:p>
          <a:p>
            <a:pPr algn="ctr"/>
            <a:endParaRPr lang="ru-RU" b="1" dirty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Я 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обошла все самые уютные локации города, чтобы подарить вам атмосферу </a:t>
            </a:r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новогодней сказки.</a:t>
            </a:r>
          </a:p>
          <a:p>
            <a:pPr algn="ctr"/>
            <a:endParaRPr lang="ru-RU" b="1" dirty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Приятного </a:t>
            </a:r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просмотра!</a:t>
            </a:r>
            <a:endParaRPr lang="ru-RU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sp>
        <p:nvSpPr>
          <p:cNvPr id="5" name="AutoShape 2" descr="ÐÐ¸Ð»ÑÑÐ°Ð½Ð´: Ð¿ÑÐµÐ´ÑÑÐ¾ÑÑÐ°Ñ Ð·Ð¸Ð¼Ð° Ð² Ð Ð¾ÑÑÐ¸Ð¸ Ð¼Ð¾Ð¶ÐµÑ Ð±ÑÑÑ ÑÐµÐ¿Ð»ÐµÐµ, ÑÐµÐ¼ Ð¾Ð±ÑÑÐ½Ð¾ - ÐÐ¾ÑÐºÐ²Ð°  || ÐÐ½ÑÐµÑÑÐ°ÐºÑ Ð Ð¾ÑÑÐ¸Ñ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Ð¡Ð¸Ð½Ð¾Ð¿ÑÐ¸ÐºÐ¸ ÑÐºÐ°Ð·Ð°Ð»Ð¸, ÐºÐ¾Ð³Ð´Ð° ÑÐ¾ÑÐ½Ð¾ Ð½Ð°ÑÑÑÐ¿Ð¸Ñ Ð·Ð¸Ð¼Ð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068960"/>
            <a:ext cx="5645427" cy="352839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9662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Picture 2" descr="Ð¤Ð¾Ð½ ÑÐµÑÑÐ¹ ÑÐ½ÐµÐ¶Ð¸Ð½ÐºÐ¸ (185 ÑÐ¾ÑÐ¾) Â» Ð¤ÐÐÐÐÐÐ¯ ÐÐÐÐÐ ÐÐ¯ ÐÐÐ¢ÐÐ ÐÐÐ« ÐÐ¡ÐÐÐÐ¢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65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91580" y="476672"/>
            <a:ext cx="75608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В </a:t>
            </a:r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моем поселке 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Богатые Сабы к Новому году появились огромные снежные фигуры</a:t>
            </a:r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.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А установили 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великанов около Сабинского аграрного колледжа, а приурочили их присутствие там к наступившему </a:t>
            </a:r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2024 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Году </a:t>
            </a:r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семьи в России.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 </a:t>
            </a:r>
          </a:p>
        </p:txBody>
      </p:sp>
      <p:pic>
        <p:nvPicPr>
          <p:cNvPr id="1026" name="Picture 2" descr="C:\Users\Начальник Караула\Desktop\ЛАНДЫШ\свое\конкурсы\Зима ПУ\фото\20240106_1430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780928"/>
            <a:ext cx="6904806" cy="388843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Начальник Караула\Desktop\ЛАНДЫШ\свое\конкурсы\Зима ПУ\фото\20240106_14302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13" b="34192"/>
          <a:stretch/>
        </p:blipFill>
        <p:spPr bwMode="auto">
          <a:xfrm>
            <a:off x="7510948" y="1772816"/>
            <a:ext cx="1498989" cy="141860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3679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Picture 2" descr="Ð¤Ð¾Ð½ ÑÐµÑÑÐ¹ ÑÐ½ÐµÐ¶Ð¸Ð½ÐºÐ¸ (185 ÑÐ¾ÑÐ¾) Â» Ð¤ÐÐÐÐÐÐ¯ ÐÐÐÐÐ ÐÐ¯ ÐÐÐ¢ÐÐ ÐÐÐ« ÐÐ¡ÐÐÐÐ¢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65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4193793"/>
            <a:ext cx="763284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Сабинский профессиональный лицей 104 в 2009 году получил статус аграрного колледжа. </a:t>
            </a:r>
            <a:endParaRPr lang="ru-RU" sz="1600" b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ctr"/>
            <a:endParaRPr lang="ru-RU" sz="1600" b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Студенты </a:t>
            </a:r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каждый год на Новый год делают много фигурки из снега. </a:t>
            </a:r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Не просто фигуры, а фигуры- гиганты.</a:t>
            </a:r>
          </a:p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В </a:t>
            </a:r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этом году тоже очень много сделали</a:t>
            </a:r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.</a:t>
            </a:r>
          </a:p>
          <a:p>
            <a:pPr algn="ctr"/>
            <a:endParaRPr lang="ru-RU" sz="1600" b="1" dirty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ctr"/>
            <a:endParaRPr lang="ru-RU" sz="1600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pic>
        <p:nvPicPr>
          <p:cNvPr id="16386" name="Picture 2" descr="Ð¡ÐÐ: Ð¡Ð°Ð±Ð¸Ð½ÑÐºÐ¸Ð¹ Ð°Ð³ÑÐ°ÑÐ½ÑÐ¹ ÐºÐ¾Ð»Ð»ÐµÐ´Ð¶ Ð²ÑÐµ Ð¾ ÑÑÑÐ·Ðµ, ÑÑÐ¾Ð¸Ñ Ð»Ð¸ Ð¿Ð¾ÑÑÑÐ¿Ð°ÑÑ,  ÑÐ¿ÐµÑÐ¸Ð°Ð»ÑÐ½Ð¾ÑÑÐ¸, Ð¿ÑÐ¾ÑÐ¾Ð´Ð½ÑÐµ Ð±Ð°Ð»Ð»Ñ Ð°ÑÑÐµÑÑÐ°ÑÐ°, Ð¾ÑÐ·ÑÐ²Ñ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269" y="476672"/>
            <a:ext cx="6033429" cy="3384376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4369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Picture 2" descr="Ð¤Ð¾Ð½ ÑÐµÑÑÐ¹ ÑÐ½ÐµÐ¶Ð¸Ð½ÐºÐ¸ (185 ÑÐ¾ÑÐ¾) Â» Ð¤ÐÐÐÐÐÐ¯ ÐÐÐÐÐ ÐÐ¯ ÐÐÐ¢ÐÐ ÐÐÐ« ÐÐ¡ÐÐÐÐ¢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65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71800" y="157478"/>
            <a:ext cx="615617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>
                <a:solidFill>
                  <a:srgbClr val="0070C0"/>
                </a:solidFill>
                <a:latin typeface="Georgia" panose="02040502050405020303" pitchFamily="18" charset="0"/>
              </a:rPr>
              <a:t>Веселый Дед Мороз, </a:t>
            </a:r>
            <a:r>
              <a:rPr lang="ru-RU" sz="15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величественные тигры, </a:t>
            </a:r>
            <a:r>
              <a:rPr lang="ru-RU" sz="1500" b="1" dirty="0">
                <a:solidFill>
                  <a:srgbClr val="0070C0"/>
                </a:solidFill>
                <a:latin typeface="Georgia" panose="02040502050405020303" pitchFamily="18" charset="0"/>
              </a:rPr>
              <a:t>задумчивая </a:t>
            </a:r>
            <a:r>
              <a:rPr lang="ru-RU" sz="1500" b="1" dirty="0">
                <a:solidFill>
                  <a:srgbClr val="0070C0"/>
                </a:solidFill>
                <a:latin typeface="Georgia" panose="02040502050405020303" pitchFamily="18" charset="0"/>
              </a:rPr>
              <a:t>С</a:t>
            </a:r>
            <a:r>
              <a:rPr lang="ru-RU" sz="15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негурочка </a:t>
            </a:r>
            <a:r>
              <a:rPr lang="ru-RU" sz="1500" b="1" dirty="0">
                <a:solidFill>
                  <a:srgbClr val="0070C0"/>
                </a:solidFill>
                <a:latin typeface="Georgia" panose="02040502050405020303" pitchFamily="18" charset="0"/>
              </a:rPr>
              <a:t>и </a:t>
            </a:r>
            <a:r>
              <a:rPr lang="ru-RU" sz="15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забавные семейки снеговиков </a:t>
            </a:r>
            <a:r>
              <a:rPr lang="ru-RU" sz="1500" b="1" dirty="0">
                <a:solidFill>
                  <a:srgbClr val="0070C0"/>
                </a:solidFill>
                <a:latin typeface="Georgia" panose="02040502050405020303" pitchFamily="18" charset="0"/>
              </a:rPr>
              <a:t>– </a:t>
            </a:r>
            <a:r>
              <a:rPr lang="ru-RU" sz="15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работники </a:t>
            </a:r>
            <a:r>
              <a:rPr lang="ru-RU" sz="15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и студенты аграрного </a:t>
            </a:r>
            <a:r>
              <a:rPr lang="ru-RU" sz="15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колледжа </a:t>
            </a:r>
            <a:r>
              <a:rPr lang="ru-RU" sz="15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и в этом году удивили </a:t>
            </a:r>
            <a:r>
              <a:rPr lang="ru-RU" sz="1500" b="1" dirty="0">
                <a:solidFill>
                  <a:srgbClr val="0070C0"/>
                </a:solidFill>
                <a:latin typeface="Georgia" panose="02040502050405020303" pitchFamily="18" charset="0"/>
              </a:rPr>
              <a:t>креативным подходом к уникальному конкурсу снежных фигур. С их легкой руки известные персонажи сказок и мультфильмов ожили и украсили </a:t>
            </a:r>
            <a:r>
              <a:rPr lang="ru-RU" sz="15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зимний </a:t>
            </a:r>
            <a:r>
              <a:rPr lang="ru-RU" sz="1500" b="1" dirty="0">
                <a:solidFill>
                  <a:srgbClr val="0070C0"/>
                </a:solidFill>
                <a:latin typeface="Georgia" panose="02040502050405020303" pitchFamily="18" charset="0"/>
              </a:rPr>
              <a:t>день!</a:t>
            </a:r>
          </a:p>
        </p:txBody>
      </p:sp>
      <p:pic>
        <p:nvPicPr>
          <p:cNvPr id="2050" name="Picture 2" descr="C:\Users\Начальник Караула\Desktop\ЛАНДЫШ\свое\конкурсы\Зима ПУ\фото\20240106_14284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471"/>
          <a:stretch/>
        </p:blipFill>
        <p:spPr bwMode="auto">
          <a:xfrm>
            <a:off x="251520" y="164294"/>
            <a:ext cx="2377100" cy="3272571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Начальник Караула\Desktop\ЛАНДЫШ\свое\конкурсы\Зима ПУ\фото\20240106_1429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08" b="23125"/>
          <a:stretch/>
        </p:blipFill>
        <p:spPr bwMode="auto">
          <a:xfrm>
            <a:off x="2132735" y="1800579"/>
            <a:ext cx="2455289" cy="3024336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Начальник Караула\Desktop\ЛАНДЫШ\свое\конкурсы\Зима ПУ\фото\20240106_14241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624" y="2564904"/>
            <a:ext cx="2218164" cy="393886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Начальник Караула\Desktop\ЛАНДЫШ\свое\конкурсы\Зима ПУ\фото\20240106_142938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59" b="21469"/>
          <a:stretch/>
        </p:blipFill>
        <p:spPr bwMode="auto">
          <a:xfrm>
            <a:off x="251520" y="3933056"/>
            <a:ext cx="2160240" cy="271482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Начальник Караула\Desktop\ЛАНДЫШ\свое\конкурсы\Зима ПУ\фото\20240106_14263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4844" y="1988840"/>
            <a:ext cx="2088232" cy="3708137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5485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Picture 2" descr="Ð¤Ð¾Ð½ ÑÐµÑÑÐ¹ ÑÐ½ÐµÐ¶Ð¸Ð½ÐºÐ¸ (185 ÑÐ¾ÑÐ¾) Â» Ð¤ÐÐÐÐÐÐ¯ ÐÐÐÐÐ ÐÐ¯ ÐÐÐ¢ÐÐ ÐÐÐ« ÐÐ¡ÐÐÐÐ¢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2" y="956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Начальник Караула\Desktop\ЛАНДЫШ\свое\конкурсы\Зима ПУ\фото\20240106_1423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7334"/>
            <a:ext cx="3384375" cy="6016667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Начальник Караула\Desktop\ЛАНДЫШ\свое\конкурсы\Зима ПУ\фото\20240106_14234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10" b="11539"/>
          <a:stretch/>
        </p:blipFill>
        <p:spPr bwMode="auto">
          <a:xfrm>
            <a:off x="3469055" y="3068960"/>
            <a:ext cx="2435093" cy="3491761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95936" y="188640"/>
            <a:ext cx="38164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Изба крестьянская сиречь, </a:t>
            </a:r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- </a:t>
            </a:r>
          </a:p>
          <a:p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Сарай</a:t>
            </a:r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, и сени, и дрова, </a:t>
            </a:r>
            <a:endParaRPr lang="ru-RU" sz="1600" b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И </a:t>
            </a:r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русская большая печь, </a:t>
            </a:r>
            <a:endParaRPr lang="ru-RU" sz="1600" b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Как </a:t>
            </a:r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символ счастья и добра.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538740" y="1652607"/>
            <a:ext cx="34563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Всё </a:t>
            </a:r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начинается от печки, </a:t>
            </a:r>
            <a:endParaRPr lang="ru-RU" sz="1600" b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В </a:t>
            </a:r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избе она всему глава. </a:t>
            </a:r>
            <a:endParaRPr lang="ru-RU" sz="1600" b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Она </a:t>
            </a:r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накормит и излечит, </a:t>
            </a:r>
            <a:endParaRPr lang="ru-RU" sz="1600" b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r>
              <a:rPr lang="ru-RU" sz="16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И </a:t>
            </a:r>
            <a:r>
              <a:rPr lang="ru-RU" sz="1600" b="1" dirty="0">
                <a:solidFill>
                  <a:srgbClr val="0070C0"/>
                </a:solidFill>
                <a:latin typeface="Georgia" panose="02040502050405020303" pitchFamily="18" charset="0"/>
              </a:rPr>
              <a:t>не пусты мои слова.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012160" y="5445224"/>
            <a:ext cx="28083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Посмотрите </a:t>
            </a:r>
          </a:p>
          <a:p>
            <a:pPr algn="ctr"/>
            <a:r>
              <a:rPr lang="ru-RU" sz="1600" b="1" i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на эту красавицу печь</a:t>
            </a:r>
            <a:endParaRPr lang="ru-RU" sz="1600" b="1" i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4783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2142</TotalTime>
  <Words>785</Words>
  <Application>Microsoft Office PowerPoint</Application>
  <PresentationFormat>Экран (4:3)</PresentationFormat>
  <Paragraphs>118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В рамках V Республиканского конкурса  «Новогодняя красота»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129-nachkar</dc:creator>
  <cp:lastModifiedBy>Начальник Караула</cp:lastModifiedBy>
  <cp:revision>105</cp:revision>
  <dcterms:created xsi:type="dcterms:W3CDTF">2023-09-27T11:10:33Z</dcterms:created>
  <dcterms:modified xsi:type="dcterms:W3CDTF">2024-01-11T05:56:48Z</dcterms:modified>
</cp:coreProperties>
</file>