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55"/>
  </p:handoutMasterIdLst>
  <p:sldIdLst>
    <p:sldId id="275" r:id="rId2"/>
    <p:sldId id="284" r:id="rId3"/>
    <p:sldId id="285" r:id="rId4"/>
    <p:sldId id="262" r:id="rId5"/>
    <p:sldId id="267" r:id="rId6"/>
    <p:sldId id="266" r:id="rId7"/>
    <p:sldId id="273" r:id="rId8"/>
    <p:sldId id="276" r:id="rId9"/>
    <p:sldId id="278" r:id="rId10"/>
    <p:sldId id="271" r:id="rId11"/>
    <p:sldId id="291" r:id="rId12"/>
    <p:sldId id="292" r:id="rId13"/>
    <p:sldId id="269" r:id="rId14"/>
    <p:sldId id="289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302" r:id="rId23"/>
    <p:sldId id="303" r:id="rId24"/>
    <p:sldId id="304" r:id="rId25"/>
    <p:sldId id="305" r:id="rId26"/>
    <p:sldId id="306" r:id="rId27"/>
    <p:sldId id="307" r:id="rId28"/>
    <p:sldId id="308" r:id="rId29"/>
    <p:sldId id="310" r:id="rId30"/>
    <p:sldId id="311" r:id="rId31"/>
    <p:sldId id="312" r:id="rId32"/>
    <p:sldId id="313" r:id="rId33"/>
    <p:sldId id="314" r:id="rId34"/>
    <p:sldId id="315" r:id="rId35"/>
    <p:sldId id="316" r:id="rId36"/>
    <p:sldId id="317" r:id="rId37"/>
    <p:sldId id="318" r:id="rId38"/>
    <p:sldId id="319" r:id="rId39"/>
    <p:sldId id="320" r:id="rId40"/>
    <p:sldId id="322" r:id="rId41"/>
    <p:sldId id="321" r:id="rId42"/>
    <p:sldId id="323" r:id="rId43"/>
    <p:sldId id="290" r:id="rId44"/>
    <p:sldId id="324" r:id="rId45"/>
    <p:sldId id="326" r:id="rId46"/>
    <p:sldId id="327" r:id="rId47"/>
    <p:sldId id="328" r:id="rId48"/>
    <p:sldId id="331" r:id="rId49"/>
    <p:sldId id="332" r:id="rId50"/>
    <p:sldId id="333" r:id="rId51"/>
    <p:sldId id="334" r:id="rId52"/>
    <p:sldId id="335" r:id="rId53"/>
    <p:sldId id="336" r:id="rId54"/>
  </p:sldIdLst>
  <p:sldSz cx="9144000" cy="6858000" type="screen4x3"/>
  <p:notesSz cx="6858000" cy="9144000"/>
  <p:custDataLst>
    <p:tags r:id="rId5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786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84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CB5851-89EB-4269-93E3-2AEBAB04B603}" type="datetimeFigureOut">
              <a:rPr lang="ru-RU" smtClean="0"/>
              <a:t>23.04.2023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EEF3A5-9DC9-4C2F-B32A-C652BD754D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8055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870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91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994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490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6" r:id="rId2"/>
    <p:sldLayoutId id="2147483677" r:id="rId3"/>
  </p:sldLayoutIdLst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7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6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7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8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1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3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4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5616" y="476672"/>
            <a:ext cx="6858000" cy="616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0" y="1196752"/>
            <a:ext cx="4752528" cy="3168352"/>
          </a:xfrm>
        </p:spPr>
        <p:txBody>
          <a:bodyPr>
            <a:noAutofit/>
          </a:bodyPr>
          <a:lstStyle/>
          <a:p>
            <a:r>
              <a:rPr lang="ru-RU" sz="8000" b="1" smtClean="0">
                <a:solidFill>
                  <a:srgbClr val="FF0000"/>
                </a:solidFill>
                <a:latin typeface="Gabriola" pitchFamily="82" charset="0"/>
              </a:rPr>
              <a:t>»</a:t>
            </a:r>
            <a:endParaRPr lang="ru-RU" sz="8000" b="1">
              <a:solidFill>
                <a:srgbClr val="FF0000"/>
              </a:solidFill>
              <a:latin typeface="Gabriola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672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57200" y="692696"/>
            <a:ext cx="4040188" cy="5433467"/>
          </a:xfrm>
        </p:spPr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7055" y="908050"/>
            <a:ext cx="3397714" cy="5218113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3508" y="188640"/>
            <a:ext cx="3816424" cy="5904656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28184" y="4581128"/>
            <a:ext cx="1811337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3782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57200" y="692696"/>
            <a:ext cx="4040188" cy="5433467"/>
          </a:xfrm>
        </p:spPr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413160"/>
            <a:ext cx="3397714" cy="4530285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1628800"/>
            <a:ext cx="3816423" cy="4503060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22314" y="4183168"/>
            <a:ext cx="1811337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6356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57200" y="692696"/>
            <a:ext cx="4040188" cy="5433467"/>
          </a:xfrm>
        </p:spPr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775864"/>
            <a:ext cx="3397714" cy="3804878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2204864"/>
            <a:ext cx="4320480" cy="3248946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31840" y="4005064"/>
            <a:ext cx="1811337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1126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патриот.работа\Памятник Горовом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3648" y="299181"/>
            <a:ext cx="5588000" cy="6336704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16017" y="5063415"/>
            <a:ext cx="2880162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82925"/>
            <a:ext cx="7704855" cy="4884039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736" y="1443120"/>
            <a:ext cx="4038600" cy="4525963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991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135" y="764704"/>
            <a:ext cx="6284254" cy="6336704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40839" y="5301208"/>
            <a:ext cx="1573544" cy="1573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5" y="1143837"/>
            <a:ext cx="3240359" cy="4373396"/>
          </a:xfrm>
        </p:spPr>
      </p:pic>
      <p:pic>
        <p:nvPicPr>
          <p:cNvPr id="3" name="Picture 2" descr="C:\Users\user\Desktop\kzwIA5T13Zc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24128" y="1268761"/>
            <a:ext cx="2952328" cy="4104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4655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16138" y="299181"/>
            <a:ext cx="4763019" cy="6336704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3421" y="4878479"/>
            <a:ext cx="1811337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5" y="1202892"/>
            <a:ext cx="3888431" cy="4912544"/>
          </a:xfrm>
        </p:spPr>
      </p:pic>
      <p:pic>
        <p:nvPicPr>
          <p:cNvPr id="3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07289" y="1268761"/>
            <a:ext cx="2695880" cy="3555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3454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45853" y="394133"/>
            <a:ext cx="5588000" cy="614680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16216" y="5063415"/>
            <a:ext cx="1872208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911" y="1202892"/>
            <a:ext cx="3055025" cy="4458356"/>
          </a:xfrm>
        </p:spPr>
      </p:pic>
      <p:pic>
        <p:nvPicPr>
          <p:cNvPr id="3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80112" y="1268762"/>
            <a:ext cx="2832315" cy="3794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724128" y="46531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908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9712" y="394133"/>
            <a:ext cx="5588000" cy="614680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00192" y="5063415"/>
            <a:ext cx="2304256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968" y="1412776"/>
            <a:ext cx="2980952" cy="4176464"/>
          </a:xfrm>
        </p:spPr>
      </p:pic>
      <p:pic>
        <p:nvPicPr>
          <p:cNvPr id="3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24128" y="1700808"/>
            <a:ext cx="280047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3051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27961" y="394133"/>
            <a:ext cx="5588000" cy="614680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00192" y="4869160"/>
            <a:ext cx="2603583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1377"/>
            <a:ext cx="3801664" cy="4847706"/>
          </a:xfrm>
        </p:spPr>
      </p:pic>
      <p:pic>
        <p:nvPicPr>
          <p:cNvPr id="3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24524" y="1268761"/>
            <a:ext cx="3319054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4619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49873" y="394133"/>
            <a:ext cx="5588000" cy="614680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19710" y="5063415"/>
            <a:ext cx="1972770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4" y="1268760"/>
            <a:ext cx="3394737" cy="4912544"/>
          </a:xfrm>
        </p:spPr>
      </p:pic>
      <p:pic>
        <p:nvPicPr>
          <p:cNvPr id="3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15886" y="548680"/>
            <a:ext cx="3043974" cy="4104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1407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smtClean="0">
                <a:solidFill>
                  <a:srgbClr val="C00000"/>
                </a:solidFill>
                <a:latin typeface="Arial Black" pitchFamily="34" charset="0"/>
              </a:rPr>
              <a:t/>
            </a:r>
            <a:br>
              <a:rPr lang="ru-RU" sz="4800" smtClean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sz="4800" smtClean="0">
                <a:solidFill>
                  <a:srgbClr val="C00000"/>
                </a:solidFill>
                <a:latin typeface="Arial Black" pitchFamily="34" charset="0"/>
              </a:rPr>
              <a:t>ВЕЧНАЯ ПАМЯТЬ ВЕТЕРАНАМ ВОВ-КУТУШАНАМ</a:t>
            </a:r>
            <a:endParaRPr lang="ru-RU" sz="480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  <a:p>
            <a:r>
              <a:rPr lang="ru-RU" smtClean="0">
                <a:solidFill>
                  <a:srgbClr val="002060"/>
                </a:solidFill>
              </a:rPr>
              <a:t>Всего на фронт ушло: 712</a:t>
            </a:r>
          </a:p>
          <a:p>
            <a:r>
              <a:rPr lang="ru-RU" smtClean="0">
                <a:solidFill>
                  <a:srgbClr val="002060"/>
                </a:solidFill>
              </a:rPr>
              <a:t>Погибло и пропало без вести :432</a:t>
            </a:r>
          </a:p>
          <a:p>
            <a:r>
              <a:rPr lang="ru-RU" smtClean="0">
                <a:solidFill>
                  <a:srgbClr val="002060"/>
                </a:solidFill>
              </a:rPr>
              <a:t>Вернулись:280</a:t>
            </a:r>
          </a:p>
          <a:p>
            <a:r>
              <a:rPr lang="ru-RU" smtClean="0">
                <a:solidFill>
                  <a:srgbClr val="002060"/>
                </a:solidFill>
              </a:rPr>
              <a:t>Женщины-участницы ВОВ: 4</a:t>
            </a:r>
            <a:endParaRPr lang="ru-RU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93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45853" y="394133"/>
            <a:ext cx="5588000" cy="614680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63058" y="5229201"/>
            <a:ext cx="2029422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68760"/>
            <a:ext cx="3347864" cy="4248472"/>
          </a:xfrm>
        </p:spPr>
      </p:pic>
      <p:pic>
        <p:nvPicPr>
          <p:cNvPr id="3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95925" y="1052736"/>
            <a:ext cx="3275856" cy="3868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5312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19672" y="394133"/>
            <a:ext cx="5588000" cy="614680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57946" y="5063415"/>
            <a:ext cx="2134534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53" y="1268760"/>
            <a:ext cx="3311067" cy="4912544"/>
          </a:xfrm>
        </p:spPr>
      </p:pic>
      <p:pic>
        <p:nvPicPr>
          <p:cNvPr id="3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19268" y="980728"/>
            <a:ext cx="2943185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220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9712" y="394133"/>
            <a:ext cx="5588000" cy="614680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19710" y="5063415"/>
            <a:ext cx="2044778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7326"/>
            <a:ext cx="3311067" cy="4896037"/>
          </a:xfrm>
        </p:spPr>
      </p:pic>
      <p:pic>
        <p:nvPicPr>
          <p:cNvPr id="3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94727" y="548680"/>
            <a:ext cx="2836320" cy="4079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329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50546" y="260648"/>
            <a:ext cx="5588000" cy="614680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93950" y="5063415"/>
            <a:ext cx="2242546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0" y="1209688"/>
            <a:ext cx="3311067" cy="4515689"/>
          </a:xfrm>
        </p:spPr>
      </p:pic>
      <p:pic>
        <p:nvPicPr>
          <p:cNvPr id="3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91614" y="958960"/>
            <a:ext cx="2782173" cy="4104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06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23728" y="370044"/>
            <a:ext cx="5588000" cy="614680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19710" y="5063415"/>
            <a:ext cx="2044778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9182"/>
            <a:ext cx="3311067" cy="3916414"/>
          </a:xfrm>
        </p:spPr>
      </p:pic>
      <p:pic>
        <p:nvPicPr>
          <p:cNvPr id="3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05483" y="958960"/>
            <a:ext cx="2509917" cy="4104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6556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43727" y="260648"/>
            <a:ext cx="5588000" cy="614680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50707" y="5104664"/>
            <a:ext cx="1811337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760"/>
            <a:ext cx="3311067" cy="4171423"/>
          </a:xfrm>
        </p:spPr>
      </p:pic>
      <p:pic>
        <p:nvPicPr>
          <p:cNvPr id="3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79430" y="1124745"/>
            <a:ext cx="2764570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351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600" y="381051"/>
            <a:ext cx="5588000" cy="614680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29953" y="5064510"/>
            <a:ext cx="2206543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1821"/>
            <a:ext cx="2348152" cy="4171423"/>
          </a:xfrm>
        </p:spPr>
      </p:pic>
      <p:pic>
        <p:nvPicPr>
          <p:cNvPr id="3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79008" y="1317670"/>
            <a:ext cx="2764570" cy="3745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5210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45853" y="260648"/>
            <a:ext cx="5588000" cy="614680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88225" y="5063415"/>
            <a:ext cx="2273820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8" y="1255068"/>
            <a:ext cx="2974277" cy="3808347"/>
          </a:xfrm>
        </p:spPr>
      </p:pic>
      <p:pic>
        <p:nvPicPr>
          <p:cNvPr id="3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13887" y="1317670"/>
            <a:ext cx="2430113" cy="3745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0149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3608" y="394057"/>
            <a:ext cx="5588000" cy="614680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21942" y="5063415"/>
            <a:ext cx="2314554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253191"/>
            <a:ext cx="2348152" cy="2214266"/>
          </a:xfrm>
        </p:spPr>
      </p:pic>
      <p:pic>
        <p:nvPicPr>
          <p:cNvPr id="3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79430" y="1695902"/>
            <a:ext cx="2764570" cy="3401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7660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3648" y="383243"/>
            <a:ext cx="5588000" cy="614680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44208" y="5063415"/>
            <a:ext cx="2233087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491" y="1311446"/>
            <a:ext cx="2974277" cy="3757285"/>
          </a:xfrm>
        </p:spPr>
      </p:pic>
      <p:pic>
        <p:nvPicPr>
          <p:cNvPr id="3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35688" y="1189245"/>
            <a:ext cx="2808312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9321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endParaRPr lang="ru-RU" smtClean="0"/>
          </a:p>
          <a:p>
            <a:endParaRPr lang="ru-RU"/>
          </a:p>
          <a:p>
            <a:endParaRPr lang="ru-RU" smtClean="0"/>
          </a:p>
          <a:p>
            <a:endParaRPr lang="ru-RU"/>
          </a:p>
          <a:p>
            <a:endParaRPr lang="ru-RU" smtClean="0"/>
          </a:p>
          <a:p>
            <a:endParaRPr lang="ru-RU"/>
          </a:p>
          <a:p>
            <a:endParaRPr lang="ru-RU" smtClean="0"/>
          </a:p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2205" y="548679"/>
            <a:ext cx="7451598" cy="5588698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22466" y="4725144"/>
            <a:ext cx="1811337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35696" y="1052736"/>
            <a:ext cx="61023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smtClean="0">
                <a:solidFill>
                  <a:srgbClr val="C00000"/>
                </a:solidFill>
              </a:rPr>
              <a:t>ПОКЛОНИМСЯ ВЕЛИКИМ ТЕМ ГОДАМ </a:t>
            </a:r>
            <a:endParaRPr lang="ru-RU" sz="280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958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19672" y="188640"/>
            <a:ext cx="5588000" cy="614680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29954" y="5063415"/>
            <a:ext cx="2062526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7" y="1772816"/>
            <a:ext cx="2348152" cy="2998409"/>
          </a:xfrm>
        </p:spPr>
      </p:pic>
      <p:pic>
        <p:nvPicPr>
          <p:cNvPr id="3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30153" y="2160301"/>
            <a:ext cx="1982680" cy="293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9472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83189" y="49981"/>
            <a:ext cx="5588000" cy="614680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60233" y="5063415"/>
            <a:ext cx="2122294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4824"/>
            <a:ext cx="2902269" cy="2839481"/>
          </a:xfrm>
        </p:spPr>
      </p:pic>
      <p:pic>
        <p:nvPicPr>
          <p:cNvPr id="3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56176" y="1412776"/>
            <a:ext cx="2533167" cy="293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3768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7624" y="260648"/>
            <a:ext cx="5588000" cy="614680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85938" y="5063415"/>
            <a:ext cx="2062526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45924"/>
            <a:ext cx="2566453" cy="2839481"/>
          </a:xfrm>
        </p:spPr>
      </p:pic>
      <p:pic>
        <p:nvPicPr>
          <p:cNvPr id="3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96136" y="1052736"/>
            <a:ext cx="2952328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7900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3648" y="188640"/>
            <a:ext cx="5588000" cy="614680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76842" y="5373216"/>
            <a:ext cx="2015637" cy="1501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11349"/>
            <a:ext cx="2381228" cy="3312368"/>
          </a:xfrm>
        </p:spPr>
      </p:pic>
      <p:pic>
        <p:nvPicPr>
          <p:cNvPr id="3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31683" y="1484784"/>
            <a:ext cx="2560796" cy="320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3081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35620" y="188640"/>
            <a:ext cx="5588000" cy="614680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93950" y="5063415"/>
            <a:ext cx="2026522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" y="1715445"/>
            <a:ext cx="2141530" cy="3312368"/>
          </a:xfrm>
        </p:spPr>
      </p:pic>
      <p:pic>
        <p:nvPicPr>
          <p:cNvPr id="3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72200" y="1124744"/>
            <a:ext cx="1879302" cy="320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3924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3648" y="188640"/>
            <a:ext cx="5588000" cy="614680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93950" y="5063415"/>
            <a:ext cx="2170538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343" y="2030084"/>
            <a:ext cx="2381228" cy="2874897"/>
          </a:xfrm>
        </p:spPr>
      </p:pic>
      <p:pic>
        <p:nvPicPr>
          <p:cNvPr id="3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22585" y="1854418"/>
            <a:ext cx="2021415" cy="320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927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3648" y="394133"/>
            <a:ext cx="5588000" cy="614680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29954" y="5063415"/>
            <a:ext cx="2134534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96752"/>
            <a:ext cx="2381228" cy="2705432"/>
          </a:xfrm>
        </p:spPr>
      </p:pic>
      <p:pic>
        <p:nvPicPr>
          <p:cNvPr id="3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27664" y="1866553"/>
            <a:ext cx="1838863" cy="320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5984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3648" y="394133"/>
            <a:ext cx="5588000" cy="614680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57946" y="5063415"/>
            <a:ext cx="2386054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903" y="1487313"/>
            <a:ext cx="2878711" cy="3309839"/>
          </a:xfrm>
        </p:spPr>
      </p:pic>
      <p:pic>
        <p:nvPicPr>
          <p:cNvPr id="3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67736" y="1954840"/>
            <a:ext cx="2376264" cy="3025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4584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3648" y="394133"/>
            <a:ext cx="5588000" cy="614680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93950" y="5063415"/>
            <a:ext cx="2098530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63" y="1487313"/>
            <a:ext cx="2482379" cy="3309839"/>
          </a:xfrm>
        </p:spPr>
      </p:pic>
      <p:pic>
        <p:nvPicPr>
          <p:cNvPr id="3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72200" y="1340768"/>
            <a:ext cx="2376264" cy="2744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753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3648" y="394133"/>
            <a:ext cx="5588000" cy="614680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93950" y="5063415"/>
            <a:ext cx="2170538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75178"/>
            <a:ext cx="2346590" cy="3845910"/>
          </a:xfrm>
        </p:spPr>
      </p:pic>
      <p:pic>
        <p:nvPicPr>
          <p:cNvPr id="3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24128" y="764704"/>
            <a:ext cx="2582358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6455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31640" y="692696"/>
            <a:ext cx="6408712" cy="4896544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16216" y="4683571"/>
            <a:ext cx="2135531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6409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3648" y="394133"/>
            <a:ext cx="5588000" cy="614680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93950" y="5063415"/>
            <a:ext cx="2098530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825332"/>
            <a:ext cx="2808312" cy="3755796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05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3648" y="394133"/>
            <a:ext cx="5588000" cy="614680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21942" y="5063415"/>
            <a:ext cx="2098530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48680"/>
            <a:ext cx="3168352" cy="4896544"/>
          </a:xfrm>
        </p:spPr>
      </p:pic>
      <p:pic>
        <p:nvPicPr>
          <p:cNvPr id="3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12160" y="1052736"/>
            <a:ext cx="3131839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4518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3648" y="394133"/>
            <a:ext cx="5588000" cy="614680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93950" y="5063415"/>
            <a:ext cx="2098530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832703"/>
            <a:ext cx="3168352" cy="4328498"/>
          </a:xfrm>
        </p:spPr>
      </p:pic>
      <p:pic>
        <p:nvPicPr>
          <p:cNvPr id="3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42993" y="764704"/>
            <a:ext cx="3301913" cy="4126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9918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47664" y="391931"/>
            <a:ext cx="5588000" cy="614680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93950" y="5063415"/>
            <a:ext cx="2170538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34" y="476673"/>
            <a:ext cx="3448864" cy="2997862"/>
          </a:xfrm>
        </p:spPr>
      </p:pic>
      <p:pic>
        <p:nvPicPr>
          <p:cNvPr id="3" name="Picture 2" descr="C:\Users\user\Desktop\Мой дед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48064" y="537452"/>
            <a:ext cx="3222125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8103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7624" y="711200"/>
            <a:ext cx="5588000" cy="614680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24782" y="5589240"/>
            <a:ext cx="1739705" cy="1247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20688"/>
            <a:ext cx="7095323" cy="4752528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2576583" cy="36290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641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7624" y="711200"/>
            <a:ext cx="5588000" cy="614680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21942" y="5063415"/>
            <a:ext cx="2170538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819" y="620688"/>
            <a:ext cx="6115657" cy="4752528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510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7624" y="711200"/>
            <a:ext cx="5588000" cy="614680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21942" y="5063415"/>
            <a:ext cx="2098530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820" y="620688"/>
            <a:ext cx="5923636" cy="4442727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851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7624" y="711200"/>
            <a:ext cx="5588000" cy="614680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21942" y="5063415"/>
            <a:ext cx="2170538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1" y="620688"/>
            <a:ext cx="5786576" cy="4442727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137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7624" y="711200"/>
            <a:ext cx="5588000" cy="614680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20272" y="5301208"/>
            <a:ext cx="1800200" cy="1573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819" y="620688"/>
            <a:ext cx="6115657" cy="4586743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399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7624" y="711200"/>
            <a:ext cx="5588000" cy="614680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21942" y="5063415"/>
            <a:ext cx="1811337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819" y="620688"/>
            <a:ext cx="5808445" cy="4650572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124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1387" y="453641"/>
            <a:ext cx="8352928" cy="5802415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44208" y="5046663"/>
            <a:ext cx="2232248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15616" y="1484784"/>
            <a:ext cx="57898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smtClean="0">
                <a:solidFill>
                  <a:srgbClr val="C00000"/>
                </a:solidFill>
              </a:rPr>
              <a:t>СПАСИБО ДЕДУ ЗА ПОБЕДУ!</a:t>
            </a:r>
            <a:endParaRPr lang="ru-RU" sz="3600" b="1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621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7624" y="711200"/>
            <a:ext cx="5588000" cy="614680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21942" y="5063415"/>
            <a:ext cx="1811337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1" y="260648"/>
            <a:ext cx="5184577" cy="5832648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174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7624" y="711200"/>
            <a:ext cx="5588000" cy="614680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21942" y="5063415"/>
            <a:ext cx="2242546" cy="2242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819" y="620688"/>
            <a:ext cx="6115657" cy="4824536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450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7624" y="711200"/>
            <a:ext cx="5588000" cy="614680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21942" y="5063415"/>
            <a:ext cx="1811337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819" y="620688"/>
            <a:ext cx="6115657" cy="4586743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870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7624" y="711200"/>
            <a:ext cx="5588000" cy="614680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21942" y="5063415"/>
            <a:ext cx="1811337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819" y="620688"/>
            <a:ext cx="6115657" cy="4586743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783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3783" y="381000"/>
            <a:ext cx="7904426" cy="592832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70130" y="4904293"/>
            <a:ext cx="2350066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67744" y="4581128"/>
            <a:ext cx="45023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smtClean="0">
                <a:solidFill>
                  <a:srgbClr val="C00000"/>
                </a:solidFill>
              </a:rPr>
              <a:t>ПОМОЖЕМ ВЕТЕРАНУ</a:t>
            </a:r>
            <a:endParaRPr lang="ru-RU" sz="360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336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59633" y="1268760"/>
            <a:ext cx="6243992" cy="4176464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47941" y="4523005"/>
            <a:ext cx="1811337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5013176"/>
            <a:ext cx="8568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smtClean="0">
                <a:solidFill>
                  <a:srgbClr val="C00000"/>
                </a:solidFill>
              </a:rPr>
              <a:t>Посещение ветерана тыла Семаеву </a:t>
            </a:r>
          </a:p>
          <a:p>
            <a:pPr algn="ctr"/>
            <a:r>
              <a:rPr lang="ru-RU" sz="2400" smtClean="0">
                <a:solidFill>
                  <a:srgbClr val="C00000"/>
                </a:solidFill>
              </a:rPr>
              <a:t>Екатерину Тарасовну</a:t>
            </a:r>
            <a:endParaRPr lang="ru-RU" sz="240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87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9592" y="764704"/>
            <a:ext cx="6672171" cy="504056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64288" y="4653136"/>
            <a:ext cx="162718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3899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7604" y="548680"/>
            <a:ext cx="7488832" cy="5616624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56177" y="5085184"/>
            <a:ext cx="2329842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3509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 advClick="0" advTm="5000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36</Words>
  <Application>Microsoft Office PowerPoint</Application>
  <PresentationFormat>Экран (4:3)</PresentationFormat>
  <Paragraphs>18</Paragraphs>
  <Slides>53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4" baseType="lpstr">
      <vt:lpstr>Тема Office</vt:lpstr>
      <vt:lpstr>»</vt:lpstr>
      <vt:lpstr> ВЕЧНАЯ ПАМЯТЬ ВЕТЕРАНАМ ВОВ-КУТУШАНАМ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Пользователь Asus</cp:lastModifiedBy>
  <cp:revision>62</cp:revision>
  <dcterms:created xsi:type="dcterms:W3CDTF">2013-10-30T13:47:26Z</dcterms:created>
  <dcterms:modified xsi:type="dcterms:W3CDTF">2023-04-23T04:58:33Z</dcterms:modified>
</cp:coreProperties>
</file>