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6" r:id="rId5"/>
    <p:sldId id="265" r:id="rId6"/>
    <p:sldId id="267" r:id="rId7"/>
    <p:sldId id="268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9A4C9D-3995-4E8F-B388-5243A1D1D024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E12418D-85DF-4847-8C99-E9CC9B36A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NUL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8424936" cy="2088231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Эколого-познавательный проект</a:t>
            </a:r>
            <a:r>
              <a:rPr lang="ru-RU" dirty="0" smtClean="0">
                <a:solidFill>
                  <a:schemeClr val="tx1"/>
                </a:solidFill>
              </a:rPr>
              <a:t> «Зимушка - зима»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005064"/>
            <a:ext cx="7772400" cy="115212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С детьми 4-5 лет</a:t>
            </a:r>
          </a:p>
          <a:p>
            <a:r>
              <a:rPr lang="ru-RU" dirty="0" smtClean="0"/>
              <a:t>Воспитатель</a:t>
            </a:r>
          </a:p>
          <a:p>
            <a:r>
              <a:rPr lang="ru-RU" dirty="0" smtClean="0"/>
              <a:t>Сальникова Лариса Ивановна</a:t>
            </a:r>
            <a:endParaRPr lang="ru-RU" dirty="0"/>
          </a:p>
        </p:txBody>
      </p:sp>
      <p:pic>
        <p:nvPicPr>
          <p:cNvPr id="1026" name="Picture 2" descr="C:\Documents and Settings\Admin.MICROSOF-5BCFB9\Мои документы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47875" cy="2047875"/>
          </a:xfrm>
          <a:prstGeom prst="rect">
            <a:avLst/>
          </a:prstGeom>
          <a:noFill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766330" y="332656"/>
            <a:ext cx="7772400" cy="1545585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dirty="0" smtClean="0"/>
              <a:t>Муниципальное бюджетное дошкольное образовательное учреждение «Детский сад комбинированного вида № 61 «Алёнушка»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Игры со снегом на прогулке</a:t>
            </a:r>
            <a:endParaRPr lang="ru-RU" dirty="0"/>
          </a:p>
        </p:txBody>
      </p:sp>
      <p:pic>
        <p:nvPicPr>
          <p:cNvPr id="5123" name="Picture 3" descr="D:\Фото\2016\мамин телефон\IMG_20160204_10504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7224" y="1285859"/>
            <a:ext cx="3001329" cy="50022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4" name="Picture 4" descr="D:\Фото\2016\мамин телефон\IMG_20160204_11103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7620" y="1285860"/>
            <a:ext cx="4167217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3" descr="D:\Фото\2016\мамин телефон\IMG_20160204_10560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7619" y="3786190"/>
            <a:ext cx="4167217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Наше творчество</a:t>
            </a:r>
            <a:endParaRPr lang="ru-RU" dirty="0"/>
          </a:p>
        </p:txBody>
      </p:sp>
      <p:pic>
        <p:nvPicPr>
          <p:cNvPr id="6148" name="Picture 4" descr="D:\Фото\2016\мамин телефон\IMG_20160112_11015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1500174"/>
            <a:ext cx="4038600" cy="2423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9" name="Picture 5" descr="D:\Фото\2016\мамин телефон\IMG_20160122_16135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500174"/>
            <a:ext cx="4038600" cy="2423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3" descr="D:\Фото\2016\мамин телефон\IMG_20160129_09440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3929066"/>
            <a:ext cx="4048153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D:\Фото\2016\мамин телефон\IMG_20160204_13413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3929066"/>
            <a:ext cx="404815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D:\Фото\2016\мамин телефон\IMG_20160204_13344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1500174"/>
            <a:ext cx="4038600" cy="2423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3" name="Picture 5" descr="D:\Фото\2016\мамин телефон\IMG_20160204_13371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7686" y="1500174"/>
            <a:ext cx="4038600" cy="2423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3" descr="D:\Фото\2016\мамин телефон\IMG_20160205_13375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3929066"/>
            <a:ext cx="404815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работы</a:t>
            </a:r>
            <a:endParaRPr lang="ru-RU" dirty="0"/>
          </a:p>
        </p:txBody>
      </p:sp>
      <p:pic>
        <p:nvPicPr>
          <p:cNvPr id="8" name="Picture 2" descr="D:\Фото\2016\мамин телефон\IMG_20160128_07125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3929066"/>
            <a:ext cx="4002578" cy="24023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D:\Фото\2016\мамин телефон\IMG_20160205_133757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7686" y="3929066"/>
            <a:ext cx="404815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Сотрудничество с родителями</a:t>
            </a:r>
            <a:endParaRPr lang="ru-RU" dirty="0"/>
          </a:p>
        </p:txBody>
      </p:sp>
      <p:pic>
        <p:nvPicPr>
          <p:cNvPr id="1029" name="Picture 5" descr="D:\Лариса Ивановна на работе\IMG_20160225_0649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1851211"/>
            <a:ext cx="5040560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Box 14"/>
          <p:cNvSpPr txBox="1"/>
          <p:nvPr/>
        </p:nvSpPr>
        <p:spPr>
          <a:xfrm>
            <a:off x="714348" y="1327991"/>
            <a:ext cx="4865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«Книжка-малышка»</a:t>
            </a:r>
            <a:endParaRPr lang="ru-RU" sz="2800" dirty="0"/>
          </a:p>
        </p:txBody>
      </p:sp>
      <p:pic>
        <p:nvPicPr>
          <p:cNvPr id="1030" name="Picture 6" descr="D:\Лариса Ивановна на работе\IMG_20160225_06491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3717032"/>
            <a:ext cx="4638667" cy="278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Дети в недостаточной степени имеют представление о зимних явлениях природы.</a:t>
            </a:r>
          </a:p>
          <a:p>
            <a:pPr algn="just"/>
            <a:r>
              <a:rPr lang="ru-RU" dirty="0" smtClean="0"/>
              <a:t>Дети не видят взаимосвязи и взаимозависимости в природе.</a:t>
            </a:r>
          </a:p>
          <a:p>
            <a:pPr algn="just"/>
            <a:r>
              <a:rPr lang="ru-RU" dirty="0" smtClean="0"/>
              <a:t>Участие детей в проекте поможет максимально обогатить знания и представления детей о зиме, развить связную речь, творческие способности, поисковую деятельность.</a:t>
            </a:r>
          </a:p>
          <a:p>
            <a:endParaRPr lang="ru-RU" dirty="0" smtClean="0"/>
          </a:p>
          <a:p>
            <a:r>
              <a:rPr lang="ru-RU" b="1" dirty="0" smtClean="0"/>
              <a:t>ЦЕЛЬ ПРОЕКТА:</a:t>
            </a:r>
          </a:p>
          <a:p>
            <a:pPr algn="just"/>
            <a:r>
              <a:rPr lang="ru-RU" dirty="0" smtClean="0"/>
              <a:t>Расширить представление детей о времени года зима, закрепить характерные признаки, развить связную речь.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Актуальность:</a:t>
            </a:r>
            <a:endParaRPr lang="ru-RU" dirty="0"/>
          </a:p>
        </p:txBody>
      </p:sp>
      <p:pic>
        <p:nvPicPr>
          <p:cNvPr id="2050" name="Picture 2" descr="C:\Documents and Settings\Admin.MICROSOF-5BCFB9\Мои документы\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5272" y="5429272"/>
            <a:ext cx="1428728" cy="142872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Формировать интерес детей к явлениям природы.</a:t>
            </a:r>
          </a:p>
          <a:p>
            <a:pPr algn="just"/>
            <a:r>
              <a:rPr lang="ru-RU" dirty="0" smtClean="0"/>
              <a:t>Учить сравнивать времена года.</a:t>
            </a:r>
          </a:p>
          <a:p>
            <a:pPr algn="just"/>
            <a:r>
              <a:rPr lang="ru-RU" dirty="0" smtClean="0"/>
              <a:t>Расширять представления детей о лесе и его обитателях.</a:t>
            </a:r>
          </a:p>
          <a:p>
            <a:pPr algn="just"/>
            <a:r>
              <a:rPr lang="ru-RU" dirty="0" smtClean="0"/>
              <a:t>Формировать умение устанавливать простейшие связи между явлениями живой и неживой природы.</a:t>
            </a:r>
          </a:p>
          <a:p>
            <a:pPr algn="just"/>
            <a:r>
              <a:rPr lang="ru-RU" dirty="0" smtClean="0"/>
              <a:t>Учить детей отражать полученные знания в рассказах и продуктивных видах деятельности.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проекта:</a:t>
            </a:r>
            <a:endParaRPr lang="ru-RU" dirty="0"/>
          </a:p>
        </p:txBody>
      </p:sp>
      <p:pic>
        <p:nvPicPr>
          <p:cNvPr id="3076" name="Picture 4" descr="C:\Documents and Settings\Admin.MICROSOF-5BCFB9\Мои документы\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5240" y="5429264"/>
            <a:ext cx="1428760" cy="142876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18036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 результате реализации проекта у детей сформируются представления о свойствах воды в различных агрегатных состояниях, о свойствах снега и льда, о важности снежного покрова для жизнедеятельности природы.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850106"/>
          </a:xfrm>
        </p:spPr>
        <p:txBody>
          <a:bodyPr/>
          <a:lstStyle/>
          <a:p>
            <a:r>
              <a:rPr lang="ru-RU" dirty="0" smtClean="0"/>
              <a:t>Гипотеза проекта:</a:t>
            </a:r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559233" y="2499891"/>
            <a:ext cx="7715200" cy="713085"/>
          </a:xfrm>
          <a:prstGeom prst="rect">
            <a:avLst/>
          </a:prstGeom>
        </p:spPr>
        <p:txBody>
          <a:bodyPr vert="horz" rtlCol="0"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Проектная идея:</a:t>
            </a:r>
            <a:endParaRPr lang="ru-RU" dirty="0"/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559233" y="3940973"/>
            <a:ext cx="7853955" cy="640155"/>
          </a:xfrm>
          <a:prstGeom prst="rect">
            <a:avLst/>
          </a:prstGeom>
        </p:spPr>
        <p:txBody>
          <a:bodyPr vert="horz" rtlCol="0"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Длительность проекта:</a:t>
            </a:r>
            <a:endParaRPr lang="ru-RU" dirty="0"/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360962" y="3212976"/>
            <a:ext cx="8229600" cy="87109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ru-RU" dirty="0" smtClean="0"/>
              <a:t>Провести цикл мероприятий по эколого-исследовательской деятельности</a:t>
            </a:r>
            <a:endParaRPr lang="ru-RU" dirty="0"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443880" y="4581128"/>
            <a:ext cx="82296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ru-RU" dirty="0" smtClean="0"/>
              <a:t>Среднесрочный: 3 месяца.</a:t>
            </a:r>
            <a:endParaRPr lang="ru-RU" dirty="0"/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711632" y="5085184"/>
            <a:ext cx="7853955" cy="640155"/>
          </a:xfrm>
          <a:prstGeom prst="rect">
            <a:avLst/>
          </a:prstGeom>
        </p:spPr>
        <p:txBody>
          <a:bodyPr vert="horz" rtlCol="0" anchor="ctr">
            <a:normAutofit fontScale="92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Участники проекта:</a:t>
            </a:r>
            <a:endParaRPr lang="ru-RU" dirty="0"/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523809" y="5731375"/>
            <a:ext cx="8229600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ru-RU" dirty="0" smtClean="0"/>
              <a:t>Воспитанники средней группы, родители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51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.MICROSOF-5BCFB9\Мои документы\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5272" y="5429272"/>
            <a:ext cx="1428728" cy="1428728"/>
          </a:xfrm>
          <a:prstGeom prst="rect">
            <a:avLst/>
          </a:prstGeom>
          <a:noFill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Умение называть зимние природные явления.</a:t>
            </a:r>
          </a:p>
          <a:p>
            <a:pPr algn="just"/>
            <a:r>
              <a:rPr lang="ru-RU" dirty="0" smtClean="0"/>
              <a:t>Знания о свойствах снега.</a:t>
            </a:r>
          </a:p>
          <a:p>
            <a:pPr algn="just"/>
            <a:r>
              <a:rPr lang="ru-RU" dirty="0" smtClean="0"/>
              <a:t>Знания о том, зачем нужна зимняя одежда.</a:t>
            </a:r>
          </a:p>
          <a:p>
            <a:pPr algn="just"/>
            <a:r>
              <a:rPr lang="ru-RU" dirty="0" smtClean="0"/>
              <a:t>Знания, о том, как и где зимуют животные и птицы.</a:t>
            </a:r>
          </a:p>
          <a:p>
            <a:pPr algn="just"/>
            <a:r>
              <a:rPr lang="ru-RU" dirty="0" smtClean="0"/>
              <a:t>Умение рассказывать по картине.</a:t>
            </a:r>
          </a:p>
          <a:p>
            <a:pPr algn="just"/>
            <a:r>
              <a:rPr lang="ru-RU" dirty="0" smtClean="0"/>
              <a:t>Воспитание любознательности и эмоциональной отзывчивости.</a:t>
            </a:r>
          </a:p>
          <a:p>
            <a:pPr algn="just"/>
            <a:r>
              <a:rPr lang="ru-RU" dirty="0" smtClean="0"/>
              <a:t>Формирование экологических знаний детей.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Ожидаемый результат: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73164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Поисковая работа по подбору иллюстраций, методической литературы, игр, сказок, рассказов, </a:t>
            </a:r>
            <a:r>
              <a:rPr lang="ru-RU" dirty="0" smtClean="0"/>
              <a:t>стихотворений.</a:t>
            </a:r>
          </a:p>
          <a:p>
            <a:pPr algn="just"/>
            <a:r>
              <a:rPr lang="ru-RU" dirty="0" smtClean="0"/>
              <a:t>Рассматривание </a:t>
            </a:r>
            <a:r>
              <a:rPr lang="ru-RU" dirty="0"/>
              <a:t>репродукций.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Предварительная работа:</a:t>
            </a:r>
            <a:endParaRPr lang="ru-RU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467544" y="3068960"/>
            <a:ext cx="8229600" cy="129614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ru-RU" dirty="0" smtClean="0"/>
              <a:t>Изучение интернет-источников, подбор </a:t>
            </a:r>
            <a:r>
              <a:rPr lang="ru-RU" dirty="0" err="1" smtClean="0"/>
              <a:t>видеопрезентаций</a:t>
            </a:r>
            <a:r>
              <a:rPr lang="ru-RU" dirty="0" smtClean="0"/>
              <a:t>, видеофильмов о жизни природы зимой.</a:t>
            </a:r>
          </a:p>
          <a:p>
            <a:endParaRPr lang="ru-RU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467544" y="4210356"/>
            <a:ext cx="8229600" cy="17389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r>
              <a:rPr lang="ru-RU" dirty="0"/>
              <a:t>Беседы с родителями о необходимости участии их в проекте, о серьезном отношении к воспитательно — образовательному процессу в ДОУ.</a:t>
            </a:r>
          </a:p>
        </p:txBody>
      </p:sp>
    </p:spTree>
    <p:extLst>
      <p:ext uri="{BB962C8B-B14F-4D97-AF65-F5344CB8AC3E}">
        <p14:creationId xmlns:p14="http://schemas.microsoft.com/office/powerpoint/2010/main" val="175379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157649"/>
              </p:ext>
            </p:extLst>
          </p:nvPr>
        </p:nvGraphicFramePr>
        <p:xfrm>
          <a:off x="467544" y="1124745"/>
          <a:ext cx="8229600" cy="5373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6141368"/>
              </a:tblGrid>
              <a:tr h="591497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Направления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</a:t>
                      </a:r>
                      <a:endParaRPr lang="ru-RU" dirty="0"/>
                    </a:p>
                  </a:txBody>
                  <a:tcPr/>
                </a:tc>
              </a:tr>
              <a:tr h="1858992"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 с детьми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ООД по различным образовательным областям</a:t>
                      </a:r>
                    </a:p>
                    <a:p>
                      <a:pPr algn="just"/>
                      <a:r>
                        <a:rPr lang="ru-RU" dirty="0" smtClean="0"/>
                        <a:t>Наблюдения за живой и неживой природой</a:t>
                      </a:r>
                    </a:p>
                    <a:p>
                      <a:pPr algn="just"/>
                      <a:r>
                        <a:rPr lang="ru-RU" dirty="0" smtClean="0"/>
                        <a:t>Опыты</a:t>
                      </a:r>
                      <a:r>
                        <a:rPr lang="ru-RU" baseline="0" dirty="0" smtClean="0"/>
                        <a:t> и эксперименты со снегом и льдом</a:t>
                      </a:r>
                    </a:p>
                    <a:p>
                      <a:pPr algn="just"/>
                      <a:r>
                        <a:rPr lang="ru-RU" baseline="0" dirty="0" smtClean="0"/>
                        <a:t>Чтение художественной литературы</a:t>
                      </a:r>
                    </a:p>
                    <a:p>
                      <a:pPr algn="just"/>
                      <a:r>
                        <a:rPr lang="ru-RU" baseline="0" dirty="0" smtClean="0"/>
                        <a:t>Дидактические, пальчиковые, подвижные игры</a:t>
                      </a:r>
                    </a:p>
                    <a:p>
                      <a:pPr algn="just"/>
                      <a:r>
                        <a:rPr lang="ru-RU" baseline="0" dirty="0" smtClean="0"/>
                        <a:t>Использование ИКТ</a:t>
                      </a:r>
                    </a:p>
                    <a:p>
                      <a:pPr algn="just"/>
                      <a:r>
                        <a:rPr lang="ru-RU" baseline="0" dirty="0" smtClean="0"/>
                        <a:t>Рассматривание  репродукций художников о зиме</a:t>
                      </a:r>
                      <a:endParaRPr lang="ru-RU" dirty="0"/>
                    </a:p>
                  </a:txBody>
                  <a:tcPr/>
                </a:tc>
              </a:tr>
              <a:tr h="1605493"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 с родителями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Оформление папок-передвижек для родителей.</a:t>
                      </a:r>
                    </a:p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Домашнее задание на тему «Зима», изготовление книжки – малышки.</a:t>
                      </a:r>
                    </a:p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Подборка стихов для разучивания с детьми дома,</a:t>
                      </a:r>
                    </a:p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Консультация «Одежда ребенка на зимней прогулке».</a:t>
                      </a:r>
                    </a:p>
                  </a:txBody>
                  <a:tcPr/>
                </a:tc>
              </a:tr>
              <a:tr h="984579"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 с педагогами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Взаимодействие с узкими специалистами ДОУ в</a:t>
                      </a:r>
                      <a:r>
                        <a:rPr lang="ru-RU" baseline="0" dirty="0" smtClean="0"/>
                        <a:t> ходе реализации проекта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Деятельностный</a:t>
            </a:r>
            <a:r>
              <a:rPr lang="ru-RU" dirty="0" smtClean="0"/>
              <a:t> этап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392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Опыты со снегом</a:t>
            </a:r>
            <a:endParaRPr lang="ru-RU" dirty="0"/>
          </a:p>
        </p:txBody>
      </p:sp>
      <p:pic>
        <p:nvPicPr>
          <p:cNvPr id="2053" name="Picture 5" descr="D:\Фото\2016\мамин телефон\IMG_20151203_11184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6658" y="1357298"/>
            <a:ext cx="4752980" cy="28517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4" name="Picture 6" descr="D:\Фото\2016\мамин телефон\IMG_20151203_11191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1467" y="1357298"/>
            <a:ext cx="4762533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2" descr="D:\Фото\2016\мамин телефон\IMG_20160201_113119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20" y="4286256"/>
            <a:ext cx="4048152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3" descr="D:\Фото\2016\мамин телефон\IMG_20160201_102521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4143380"/>
            <a:ext cx="4071966" cy="24431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 волшебники</a:t>
            </a:r>
            <a:endParaRPr lang="ru-RU" dirty="0"/>
          </a:p>
        </p:txBody>
      </p:sp>
      <p:pic>
        <p:nvPicPr>
          <p:cNvPr id="3074" name="Picture 2" descr="D:\Фото\2016\мамин телефон\IMG_20160128_10312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1500174"/>
            <a:ext cx="4038600" cy="2423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D:\Фото\2016\мамин телефон\IMG_20160128_10381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3929066"/>
            <a:ext cx="4038600" cy="2423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D:\Фото\2016\мамин телефон\IMG_20160201_10215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500174"/>
            <a:ext cx="4081200" cy="244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D:\Фото\2016\мамин телефон\IMG_20160128_10370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3929066"/>
            <a:ext cx="4048153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189</TotalTime>
  <Words>419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Открытая</vt:lpstr>
      <vt:lpstr>Эколого-познавательный проект «Зимушка - зима»</vt:lpstr>
      <vt:lpstr>Актуальность:</vt:lpstr>
      <vt:lpstr>Задачи проекта:</vt:lpstr>
      <vt:lpstr>Гипотеза проекта:</vt:lpstr>
      <vt:lpstr>Ожидаемый результат:</vt:lpstr>
      <vt:lpstr>Предварительная работа:</vt:lpstr>
      <vt:lpstr>Деятельностный этап</vt:lpstr>
      <vt:lpstr>Опыты со снегом</vt:lpstr>
      <vt:lpstr>Мы волшебники</vt:lpstr>
      <vt:lpstr>Игры со снегом на прогулке</vt:lpstr>
      <vt:lpstr>Наше творчество</vt:lpstr>
      <vt:lpstr>Наши работы</vt:lpstr>
      <vt:lpstr>Сотрудничество с родителями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«Зимушка, зима»</dc:title>
  <dc:creator>Admin</dc:creator>
  <cp:lastModifiedBy>Пользователь</cp:lastModifiedBy>
  <cp:revision>32</cp:revision>
  <dcterms:created xsi:type="dcterms:W3CDTF">2016-02-06T16:51:48Z</dcterms:created>
  <dcterms:modified xsi:type="dcterms:W3CDTF">2017-07-24T19:29:42Z</dcterms:modified>
</cp:coreProperties>
</file>