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6" r:id="rId3"/>
    <p:sldId id="276" r:id="rId4"/>
    <p:sldId id="257" r:id="rId5"/>
    <p:sldId id="258" r:id="rId6"/>
    <p:sldId id="260" r:id="rId7"/>
    <p:sldId id="261" r:id="rId8"/>
    <p:sldId id="262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1C6361-64BC-46C4-90E1-E1A68775D0CE}">
          <p14:sldIdLst>
            <p14:sldId id="274"/>
            <p14:sldId id="256"/>
            <p14:sldId id="276"/>
            <p14:sldId id="257"/>
            <p14:sldId id="258"/>
            <p14:sldId id="260"/>
            <p14:sldId id="261"/>
            <p14:sldId id="262"/>
            <p14:sldId id="277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Раздел без заголовка" id="{48A526DE-D127-4A76-9E1C-B2EA3A810616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22C"/>
    <a:srgbClr val="FF6600"/>
    <a:srgbClr val="990000"/>
    <a:srgbClr val="8B3894"/>
    <a:srgbClr val="663300"/>
    <a:srgbClr val="FF3300"/>
    <a:srgbClr val="CC00FF"/>
    <a:srgbClr val="FF99FF"/>
    <a:srgbClr val="00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61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BA7B-EA91-4F9D-96A3-18CE14774EB2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0FC80-ADF6-4FAB-8446-52282FA98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6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FC80-ADF6-4FAB-8446-52282FA98F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120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097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433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660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959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624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649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260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7612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6971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292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85A6-BB84-47E7-B5E5-28544CEBD9E5}" type="datetimeFigureOut">
              <a:rPr lang="ru-RU" smtClean="0"/>
              <a:pPr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90B2-8427-42F4-A10D-E1EA75808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2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4" y="31577"/>
            <a:ext cx="9095829" cy="68264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9855" y="312480"/>
            <a:ext cx="50087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40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b="1" i="1" dirty="0">
                <a:solidFill>
                  <a:srgbClr val="AA2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«Искорка»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4910" y="4670576"/>
            <a:ext cx="5131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Подготовила: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Ст.  воспитатель: 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Харисова Резеда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Тагировна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876" y="2374491"/>
            <a:ext cx="4989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Давайте будем дружить друг с другом!</a:t>
            </a:r>
          </a:p>
          <a:p>
            <a:pPr algn="ctr"/>
            <a:r>
              <a:rPr lang="ru-RU" sz="2400" dirty="0" smtClean="0"/>
              <a:t> (</a:t>
            </a:r>
            <a:r>
              <a:rPr lang="ru-RU" sz="1400" dirty="0" smtClean="0"/>
              <a:t>для </a:t>
            </a:r>
            <a:r>
              <a:rPr lang="ru-RU" sz="1400" b="1" dirty="0" smtClean="0"/>
              <a:t>презентации использовано стихотворение И. </a:t>
            </a:r>
            <a:r>
              <a:rPr lang="ru-RU" sz="1400" b="1" dirty="0" err="1" smtClean="0"/>
              <a:t>Мазнина</a:t>
            </a:r>
            <a:r>
              <a:rPr lang="ru-RU" sz="1400" b="1" dirty="0" smtClean="0"/>
              <a:t> )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0989" y="3879591"/>
            <a:ext cx="413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Для детей старшего дошкольного возраста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8088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9" y="0"/>
            <a:ext cx="5603619" cy="4042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22" y="256112"/>
            <a:ext cx="4684294" cy="68598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9" y="3922010"/>
            <a:ext cx="5603619" cy="3680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90959" y="-99503"/>
            <a:ext cx="3143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зверь 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74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3827"/>
            <a:ext cx="12192000" cy="7640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08300" y="63119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1867" y="5573236"/>
            <a:ext cx="4987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       птица…    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611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-36095"/>
            <a:ext cx="10315074" cy="696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50692" y="197548"/>
            <a:ext cx="10073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   ДОВЕРЯЛИ   ПОВСЮДУ   НАМ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103" y="5869858"/>
            <a:ext cx="9719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КАК САМЫМ ВЕРНЫМ СВОИМ ДРУЗЬЯМ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671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3" y="-96253"/>
            <a:ext cx="4704076" cy="6256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3" y="-96253"/>
            <a:ext cx="9475537" cy="7106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948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0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B389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85530" y="5451228"/>
            <a:ext cx="11439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ВО ВСЕЙ ВСЕЛЕННОЙ ПОХОЖЕЙ НЕТ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872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6" y="36094"/>
            <a:ext cx="9095874" cy="6821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40136" y="5546762"/>
            <a:ext cx="6959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       ВСЕХ         ОДНА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42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05" y="0"/>
            <a:ext cx="5967662" cy="7270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36161" y="444500"/>
            <a:ext cx="529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rgbClr val="99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БУДЕТ ДЕЛАТЬ </a:t>
            </a:r>
            <a:endParaRPr lang="ru-RU" sz="3200" b="1" dirty="0">
              <a:ln w="22225">
                <a:solidFill>
                  <a:srgbClr val="99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0367" y="4918123"/>
            <a:ext cx="336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A222C"/>
                </a:solidFill>
              </a:rPr>
              <a:t>БЕЗ НАС ОНА?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AA22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1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5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59626" y="2505694"/>
            <a:ext cx="9144000" cy="1520041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/>
              <a:t>Цели: </a:t>
            </a:r>
            <a:r>
              <a:rPr lang="ru-RU" sz="2400" i="1" dirty="0" smtClean="0"/>
              <a:t>формирование знаний о том, что человек отвечает за планету</a:t>
            </a:r>
            <a:r>
              <a:rPr lang="ru-RU" sz="2400" b="1" i="1" dirty="0" smtClean="0"/>
              <a:t> </a:t>
            </a:r>
            <a:br>
              <a:rPr lang="ru-RU" sz="2400" b="1" i="1" dirty="0" smtClean="0"/>
            </a:br>
            <a:r>
              <a:rPr lang="ru-RU" sz="2400" b="1" i="1" dirty="0" smtClean="0"/>
              <a:t>Задачи: </a:t>
            </a:r>
            <a:br>
              <a:rPr lang="ru-RU" sz="2400" b="1" i="1" dirty="0" smtClean="0"/>
            </a:br>
            <a:r>
              <a:rPr lang="ru-RU" sz="2400" b="1" i="1" dirty="0" smtClean="0"/>
              <a:t>*</a:t>
            </a:r>
            <a:r>
              <a:rPr lang="ru-RU" sz="2400" i="1" dirty="0" smtClean="0"/>
              <a:t>формировать морально-эстетические качества в детях по отношению к природе;</a:t>
            </a:r>
            <a:br>
              <a:rPr lang="ru-RU" sz="2400" i="1" dirty="0" smtClean="0"/>
            </a:br>
            <a:r>
              <a:rPr lang="ru-RU" sz="2400" i="1" dirty="0" smtClean="0"/>
              <a:t>*  развивать представление о том, что человек часть природы</a:t>
            </a:r>
            <a:br>
              <a:rPr lang="ru-RU" sz="2400" i="1" dirty="0" smtClean="0"/>
            </a:br>
            <a:r>
              <a:rPr lang="ru-RU" sz="2400" i="1" dirty="0" smtClean="0"/>
              <a:t>* воспитывать любовь ко всему живому.</a:t>
            </a:r>
            <a:endParaRPr lang="ru-RU" sz="2400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74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75000"/>
              </a:schemeClr>
            </a:gs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39" y="177800"/>
            <a:ext cx="6276061" cy="6720186"/>
          </a:xfrm>
        </p:spPr>
      </p:pic>
      <p:sp>
        <p:nvSpPr>
          <p:cNvPr id="6" name="Прямоугольник 5"/>
          <p:cNvSpPr/>
          <p:nvPr/>
        </p:nvSpPr>
        <p:spPr>
          <a:xfrm>
            <a:off x="3316090" y="5775980"/>
            <a:ext cx="5345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Дружить друг с другом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9475" y="380010"/>
            <a:ext cx="497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Давайте будем 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235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0584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36650" y="5499100"/>
            <a:ext cx="910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Как      птица  - с        небом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18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5" y="0"/>
            <a:ext cx="10997605" cy="6873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64962" y="236835"/>
            <a:ext cx="741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Как      травы-      с лугом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87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917"/>
            <a:ext cx="12192000" cy="7438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57210" y="142248"/>
            <a:ext cx="7077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  ветер -   с   морем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739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30422" y="237783"/>
            <a:ext cx="7731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Поля          – с     дождями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7395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26779" cy="7293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77760" y="5103674"/>
            <a:ext cx="96656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Как               кружит          солнце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</a:rPr>
              <a:t>Со всеми нами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2647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32448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5" y="0"/>
            <a:ext cx="1055984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4673" y="1300767"/>
            <a:ext cx="84535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ДАВАЙТЕ БУДЕМ К ТОМУ СТРЕМИТЬСЯ,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7549" y="2524883"/>
            <a:ext cx="6649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ЧТОБ НАС ЛЮБИЛИ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123</Words>
  <Application>Microsoft Office PowerPoint</Application>
  <PresentationFormat>Широкоэкранный</PresentationFormat>
  <Paragraphs>29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Цели: формирование знаний о том, что человек отвечает за планету  Задачи:  *формировать морально-эстетические качества в детях по отношению к природе; *  развивать представление о том, что человек часть природы * воспитывать любовь ко всему живому.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капелька</dc:creator>
  <cp:lastModifiedBy>Пользователь</cp:lastModifiedBy>
  <cp:revision>55</cp:revision>
  <dcterms:created xsi:type="dcterms:W3CDTF">2014-11-10T11:44:14Z</dcterms:created>
  <dcterms:modified xsi:type="dcterms:W3CDTF">2017-07-25T03:51:28Z</dcterms:modified>
</cp:coreProperties>
</file>