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3B103-B344-407D-A496-3B72637E0A1D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A43A4-753B-4420-AE1B-CEFB034EFB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3B103-B344-407D-A496-3B72637E0A1D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A43A4-753B-4420-AE1B-CEFB034EFB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3B103-B344-407D-A496-3B72637E0A1D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A43A4-753B-4420-AE1B-CEFB034EFB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3B103-B344-407D-A496-3B72637E0A1D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A43A4-753B-4420-AE1B-CEFB034EFB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3B103-B344-407D-A496-3B72637E0A1D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6CA43A4-753B-4420-AE1B-CEFB034EFB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3B103-B344-407D-A496-3B72637E0A1D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A43A4-753B-4420-AE1B-CEFB034EFB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3B103-B344-407D-A496-3B72637E0A1D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A43A4-753B-4420-AE1B-CEFB034EFB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3B103-B344-407D-A496-3B72637E0A1D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A43A4-753B-4420-AE1B-CEFB034EFB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3B103-B344-407D-A496-3B72637E0A1D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A43A4-753B-4420-AE1B-CEFB034EFB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3B103-B344-407D-A496-3B72637E0A1D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A43A4-753B-4420-AE1B-CEFB034EFB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3B103-B344-407D-A496-3B72637E0A1D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A43A4-753B-4420-AE1B-CEFB034EFB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873B103-B344-407D-A496-3B72637E0A1D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6CA43A4-753B-4420-AE1B-CEFB034EFB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perpopugai.ru/forum/go.php?to=http://smiles.33b.ru/smile.42201.html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hyperlink" Target="http://smiles.33b.ru/smile.60753.html" TargetMode="External"/><Relationship Id="rId4" Type="http://schemas.openxmlformats.org/officeDocument/2006/relationships/image" Target="../media/image23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428604"/>
            <a:ext cx="8043890" cy="5880756"/>
          </a:xfrm>
        </p:spPr>
        <p:txBody>
          <a:bodyPr/>
          <a:lstStyle/>
          <a:p>
            <a:pPr algn="ctr">
              <a:buNone/>
            </a:pPr>
            <a:endParaRPr lang="ru-RU" dirty="0" smtClean="0">
              <a:solidFill>
                <a:schemeClr val="accent1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accent1"/>
                </a:solidFill>
              </a:rPr>
              <a:t>Муниципальное </a:t>
            </a:r>
            <a:r>
              <a:rPr lang="ru-RU" dirty="0" smtClean="0">
                <a:solidFill>
                  <a:schemeClr val="accent1"/>
                </a:solidFill>
              </a:rPr>
              <a:t>бюджетное общеобразовательное учреждение «</a:t>
            </a:r>
            <a:r>
              <a:rPr lang="ru-RU" b="1" dirty="0" err="1" smtClean="0">
                <a:solidFill>
                  <a:schemeClr val="accent1"/>
                </a:solidFill>
              </a:rPr>
              <a:t>Сармановская</a:t>
            </a:r>
            <a:r>
              <a:rPr lang="ru-RU" dirty="0" smtClean="0">
                <a:solidFill>
                  <a:schemeClr val="accent1"/>
                </a:solidFill>
              </a:rPr>
              <a:t> </a:t>
            </a:r>
            <a:r>
              <a:rPr lang="ru-RU" b="1" dirty="0" smtClean="0">
                <a:solidFill>
                  <a:schemeClr val="accent1"/>
                </a:solidFill>
              </a:rPr>
              <a:t>средняя</a:t>
            </a:r>
            <a:r>
              <a:rPr lang="ru-RU" dirty="0" smtClean="0">
                <a:solidFill>
                  <a:schemeClr val="accent1"/>
                </a:solidFill>
              </a:rPr>
              <a:t> </a:t>
            </a:r>
            <a:r>
              <a:rPr lang="ru-RU" b="1" dirty="0" smtClean="0">
                <a:solidFill>
                  <a:schemeClr val="accent1"/>
                </a:solidFill>
              </a:rPr>
              <a:t>общеобразовательная</a:t>
            </a:r>
            <a:r>
              <a:rPr lang="ru-RU" dirty="0" smtClean="0">
                <a:solidFill>
                  <a:schemeClr val="accent1"/>
                </a:solidFill>
              </a:rPr>
              <a:t> </a:t>
            </a:r>
            <a:r>
              <a:rPr lang="ru-RU" b="1" dirty="0" smtClean="0">
                <a:solidFill>
                  <a:schemeClr val="accent1"/>
                </a:solidFill>
              </a:rPr>
              <a:t>школа</a:t>
            </a:r>
            <a:r>
              <a:rPr lang="ru-RU" dirty="0" smtClean="0">
                <a:solidFill>
                  <a:schemeClr val="accent1"/>
                </a:solidFill>
              </a:rPr>
              <a:t>» </a:t>
            </a:r>
            <a:r>
              <a:rPr lang="ru-RU" b="1" dirty="0" err="1" smtClean="0">
                <a:solidFill>
                  <a:schemeClr val="accent1"/>
                </a:solidFill>
              </a:rPr>
              <a:t>Сармановского</a:t>
            </a:r>
            <a:r>
              <a:rPr lang="ru-RU" dirty="0" smtClean="0">
                <a:solidFill>
                  <a:schemeClr val="accent1"/>
                </a:solidFill>
              </a:rPr>
              <a:t> муниципального района Республики Татарстан</a:t>
            </a:r>
            <a:r>
              <a:rPr lang="ru-RU" dirty="0" smtClean="0">
                <a:solidFill>
                  <a:schemeClr val="accent1"/>
                </a:solidFill>
              </a:rPr>
              <a:t>.</a:t>
            </a:r>
          </a:p>
          <a:p>
            <a:pPr algn="ctr">
              <a:buNone/>
            </a:pPr>
            <a:r>
              <a:rPr lang="ru-RU" dirty="0" err="1" smtClean="0">
                <a:solidFill>
                  <a:schemeClr val="accent1"/>
                </a:solidFill>
              </a:rPr>
              <a:t>Ахатова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err="1" smtClean="0">
                <a:solidFill>
                  <a:schemeClr val="accent1"/>
                </a:solidFill>
              </a:rPr>
              <a:t>Алия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err="1" smtClean="0">
                <a:solidFill>
                  <a:schemeClr val="accent1"/>
                </a:solidFill>
              </a:rPr>
              <a:t>Фанисовна</a:t>
            </a:r>
            <a:r>
              <a:rPr lang="ru-RU" dirty="0" smtClean="0">
                <a:solidFill>
                  <a:schemeClr val="accent1"/>
                </a:solidFill>
              </a:rPr>
              <a:t> ученица 3В класса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1"/>
                </a:solidFill>
              </a:rPr>
              <a:t>Руководитель :</a:t>
            </a:r>
            <a:r>
              <a:rPr lang="ru-RU" dirty="0" err="1" smtClean="0">
                <a:solidFill>
                  <a:schemeClr val="accent1"/>
                </a:solidFill>
              </a:rPr>
              <a:t>Ахатова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err="1" smtClean="0">
                <a:solidFill>
                  <a:schemeClr val="accent1"/>
                </a:solidFill>
              </a:rPr>
              <a:t>Ильмира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err="1" smtClean="0">
                <a:solidFill>
                  <a:schemeClr val="accent1"/>
                </a:solidFill>
              </a:rPr>
              <a:t>Асбаховна</a:t>
            </a:r>
            <a:endParaRPr lang="ru-RU" dirty="0" smtClean="0">
              <a:solidFill>
                <a:schemeClr val="accent1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accent1"/>
                </a:solidFill>
              </a:rPr>
              <a:t>Учитель начальных классов</a:t>
            </a:r>
            <a:endParaRPr lang="ru-RU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Сохраним красоту</a:t>
            </a:r>
            <a:br>
              <a:rPr lang="ru-RU" b="1" i="1" dirty="0"/>
            </a:br>
            <a:endParaRPr lang="ru-RU" b="1" i="1" dirty="0"/>
          </a:p>
        </p:txBody>
      </p:sp>
      <p:pic>
        <p:nvPicPr>
          <p:cNvPr id="8194" name="Picture 2" descr="D:\Pictures\2017-06-06 06.06.2017\06.06.2017 24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2429887" cy="2214578"/>
          </a:xfrm>
          <a:prstGeom prst="rect">
            <a:avLst/>
          </a:prstGeom>
          <a:noFill/>
        </p:spPr>
      </p:pic>
      <p:pic>
        <p:nvPicPr>
          <p:cNvPr id="8195" name="Picture 3" descr="D:\Pictures\2017-06-06 06.06.2017\06.06.2017 2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1928802"/>
            <a:ext cx="2743200" cy="3286148"/>
          </a:xfrm>
          <a:prstGeom prst="rect">
            <a:avLst/>
          </a:prstGeom>
          <a:noFill/>
        </p:spPr>
      </p:pic>
      <p:pic>
        <p:nvPicPr>
          <p:cNvPr id="8196" name="Picture 4" descr="D:\Pictures\2017-06-06 06.06.2017\06.06.2017 25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1500174"/>
            <a:ext cx="2743200" cy="48768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Птички-«</a:t>
            </a:r>
            <a:r>
              <a:rPr lang="ru-RU" b="1" i="1" dirty="0" err="1"/>
              <a:t>симпатички</a:t>
            </a:r>
            <a:r>
              <a:rPr lang="ru-RU" b="1" i="1" dirty="0" smtClean="0"/>
              <a:t>»</a:t>
            </a:r>
            <a:br>
              <a:rPr lang="ru-RU" b="1" i="1" dirty="0" smtClean="0"/>
            </a:br>
            <a:r>
              <a:rPr lang="ru-RU" b="1" i="1" dirty="0" smtClean="0"/>
              <a:t>Покормите птиц!!</a:t>
            </a:r>
            <a:r>
              <a:rPr lang="ru-RU" b="1" i="1" dirty="0"/>
              <a:t/>
            </a:r>
            <a:br>
              <a:rPr lang="ru-RU" b="1" i="1" dirty="0"/>
            </a:br>
            <a:endParaRPr lang="ru-RU" b="1" i="1" dirty="0"/>
          </a:p>
        </p:txBody>
      </p:sp>
      <p:pic>
        <p:nvPicPr>
          <p:cNvPr id="5" name="Содержимое 5" descr="кош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682634" y="2452096"/>
            <a:ext cx="1587731" cy="2822171"/>
          </a:xfrm>
        </p:spPr>
      </p:pic>
      <p:pic>
        <p:nvPicPr>
          <p:cNvPr id="6" name="Picture 2" descr="C:\Users\user\Desktop\f8bfetsmallzy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http://img-fotki.yandex.ru/get/1/viktor-gaev.1/0_133d_49c3bfe3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357298"/>
            <a:ext cx="6372225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Box 5"/>
          <p:cNvSpPr txBox="1">
            <a:spLocks noChangeArrowheads="1"/>
          </p:cNvSpPr>
          <p:nvPr/>
        </p:nvSpPr>
        <p:spPr bwMode="auto">
          <a:xfrm>
            <a:off x="2500313" y="5929313"/>
            <a:ext cx="184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3200" b="1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28676" name="Picture 7" descr="9b5ae8e5c6dfbaf1a66dde33fbcf085c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4500570"/>
            <a:ext cx="324802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92217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</a:p>
          <a:p>
            <a:pPr eaLnBrk="0" hangingPunct="0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28678" name="Picture 16" descr="http://s4.rimg.info/06bda9bd896c26e0cc2feaaaa2232d33.gif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00875" y="1571625"/>
            <a:ext cx="523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16" descr="http://s4.rimg.info/06bda9bd896c26e0cc2feaaaa2232d33.gif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15313" y="2143125"/>
            <a:ext cx="523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16" descr="http://s4.rimg.info/06bda9bd896c26e0cc2feaaaa2232d33.gif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13" y="3286125"/>
            <a:ext cx="523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16" descr="http://s4.rimg.info/06bda9bd896c26e0cc2feaaaa2232d33.gif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875" y="3714750"/>
            <a:ext cx="523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16" descr="http://s4.rimg.info/06bda9bd896c26e0cc2feaaaa2232d33.gif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0" y="1785938"/>
            <a:ext cx="523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16" descr="http://s4.rimg.info/06bda9bd896c26e0cc2feaaaa2232d33.gif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813" y="1857375"/>
            <a:ext cx="523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4" name="Picture 16" descr="http://s4.rimg.info/06bda9bd896c26e0cc2feaaaa2232d33.gif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88" y="5715000"/>
            <a:ext cx="523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5" name="Picture 16" descr="http://s4.rimg.info/06bda9bd896c26e0cc2feaaaa2232d33.gif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43188" y="1928813"/>
            <a:ext cx="523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6" name="Picture 16" descr="http://s4.rimg.info/06bda9bd896c26e0cc2feaaaa2232d33.gif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13" y="0"/>
            <a:ext cx="523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7" name="Picture 16" descr="http://s4.rimg.info/06bda9bd896c26e0cc2feaaaa2232d33.gif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" y="3071813"/>
            <a:ext cx="523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8" name="Picture 16" descr="http://s4.rimg.info/06bda9bd896c26e0cc2feaaaa2232d33.gif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57313" y="0"/>
            <a:ext cx="523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9" name="Picture 16" descr="http://s4.rimg.info/06bda9bd896c26e0cc2feaaaa2232d33.gif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7688" y="3071813"/>
            <a:ext cx="523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0" name="Picture 16" descr="http://s4.rimg.info/06bda9bd896c26e0cc2feaaaa2232d33.gif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6324600"/>
            <a:ext cx="523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ÐÐ°Ð²Ð°Ð¹ÑÐµ  ÑÐ¾ÑÑÐ°Ð½Ð¸Ð¼ ÑÐ¾Ð´Ð½ÑÑ Ð¿ÑÐ¸ÑÐ¾Ð´Ñ!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072494" cy="614366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571480"/>
            <a:ext cx="7572428" cy="5067320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Берегите землю! </a:t>
            </a:r>
            <a:br>
              <a:rPr lang="ru-RU" b="1" dirty="0">
                <a:solidFill>
                  <a:schemeClr val="accent1"/>
                </a:solidFill>
              </a:rPr>
            </a:br>
            <a:r>
              <a:rPr lang="ru-RU" b="1" dirty="0">
                <a:solidFill>
                  <a:schemeClr val="accent1"/>
                </a:solidFill>
              </a:rPr>
              <a:t>Берегите землю. Берегите</a:t>
            </a:r>
            <a:br>
              <a:rPr lang="ru-RU" b="1" dirty="0">
                <a:solidFill>
                  <a:schemeClr val="accent1"/>
                </a:solidFill>
              </a:rPr>
            </a:br>
            <a:r>
              <a:rPr lang="ru-RU" b="1" dirty="0">
                <a:solidFill>
                  <a:schemeClr val="accent1"/>
                </a:solidFill>
              </a:rPr>
              <a:t>Жаворонка в </a:t>
            </a:r>
            <a:r>
              <a:rPr lang="ru-RU" b="1" dirty="0" err="1">
                <a:solidFill>
                  <a:schemeClr val="accent1"/>
                </a:solidFill>
              </a:rPr>
              <a:t>голубом</a:t>
            </a:r>
            <a:r>
              <a:rPr lang="ru-RU" b="1" dirty="0">
                <a:solidFill>
                  <a:schemeClr val="accent1"/>
                </a:solidFill>
              </a:rPr>
              <a:t> зените,</a:t>
            </a:r>
            <a:br>
              <a:rPr lang="ru-RU" b="1" dirty="0">
                <a:solidFill>
                  <a:schemeClr val="accent1"/>
                </a:solidFill>
              </a:rPr>
            </a:br>
            <a:r>
              <a:rPr lang="ru-RU" b="1" dirty="0">
                <a:solidFill>
                  <a:schemeClr val="accent1"/>
                </a:solidFill>
              </a:rPr>
              <a:t>Бабочку на листьях повилики,</a:t>
            </a:r>
            <a:br>
              <a:rPr lang="ru-RU" b="1" dirty="0">
                <a:solidFill>
                  <a:schemeClr val="accent1"/>
                </a:solidFill>
              </a:rPr>
            </a:br>
            <a:r>
              <a:rPr lang="ru-RU" b="1" dirty="0">
                <a:solidFill>
                  <a:schemeClr val="accent1"/>
                </a:solidFill>
              </a:rPr>
              <a:t>На тропинках солнечные блики.</a:t>
            </a:r>
            <a:br>
              <a:rPr lang="ru-RU" b="1" dirty="0">
                <a:solidFill>
                  <a:schemeClr val="accent1"/>
                </a:solidFill>
              </a:rPr>
            </a:br>
            <a:r>
              <a:rPr lang="ru-RU" b="1" dirty="0">
                <a:solidFill>
                  <a:schemeClr val="accent1"/>
                </a:solidFill>
              </a:rPr>
              <a:t>На камнях играющего краба,</a:t>
            </a:r>
            <a:br>
              <a:rPr lang="ru-RU" b="1" dirty="0">
                <a:solidFill>
                  <a:schemeClr val="accent1"/>
                </a:solidFill>
              </a:rPr>
            </a:br>
            <a:r>
              <a:rPr lang="ru-RU" b="1" dirty="0">
                <a:solidFill>
                  <a:schemeClr val="accent1"/>
                </a:solidFill>
              </a:rPr>
              <a:t>Над пустыней тень от баобаба,</a:t>
            </a:r>
            <a:br>
              <a:rPr lang="ru-RU" b="1" dirty="0">
                <a:solidFill>
                  <a:schemeClr val="accent1"/>
                </a:solidFill>
              </a:rPr>
            </a:br>
            <a:r>
              <a:rPr lang="ru-RU" b="1" dirty="0">
                <a:solidFill>
                  <a:schemeClr val="accent1"/>
                </a:solidFill>
              </a:rPr>
              <a:t>Ястреба, парящего над полем,</a:t>
            </a:r>
            <a:br>
              <a:rPr lang="ru-RU" b="1" dirty="0">
                <a:solidFill>
                  <a:schemeClr val="accent1"/>
                </a:solidFill>
              </a:rPr>
            </a:br>
            <a:r>
              <a:rPr lang="ru-RU" b="1" dirty="0">
                <a:solidFill>
                  <a:schemeClr val="accent1"/>
                </a:solidFill>
              </a:rPr>
              <a:t>Ясный месяц над речным покоем,</a:t>
            </a:r>
            <a:br>
              <a:rPr lang="ru-RU" b="1" dirty="0">
                <a:solidFill>
                  <a:schemeClr val="accent1"/>
                </a:solidFill>
              </a:rPr>
            </a:br>
            <a:r>
              <a:rPr lang="ru-RU" b="1" dirty="0">
                <a:solidFill>
                  <a:schemeClr val="accent1"/>
                </a:solidFill>
              </a:rPr>
              <a:t>Ласточку, мелькающую в жите.</a:t>
            </a:r>
            <a:br>
              <a:rPr lang="ru-RU" b="1" dirty="0">
                <a:solidFill>
                  <a:schemeClr val="accent1"/>
                </a:solidFill>
              </a:rPr>
            </a:br>
            <a:r>
              <a:rPr lang="ru-RU" b="1" dirty="0">
                <a:solidFill>
                  <a:schemeClr val="accent1"/>
                </a:solidFill>
              </a:rPr>
              <a:t>Берегите землю! Берегите</a:t>
            </a:r>
            <a:r>
              <a:rPr lang="ru-RU" dirty="0"/>
              <a:t>!</a:t>
            </a:r>
          </a:p>
          <a:p>
            <a:r>
              <a:rPr lang="ru-RU" i="1" dirty="0"/>
              <a:t>(М. Дудин)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Как прекрасен этот мир, посмотри!</a:t>
            </a:r>
            <a:endParaRPr lang="ru-RU" dirty="0"/>
          </a:p>
        </p:txBody>
      </p:sp>
      <p:pic>
        <p:nvPicPr>
          <p:cNvPr id="1026" name="Picture 2" descr="D:\Pictures\2016-10-28 124\124 17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85926"/>
            <a:ext cx="3500462" cy="4572032"/>
          </a:xfrm>
          <a:prstGeom prst="rect">
            <a:avLst/>
          </a:prstGeom>
          <a:noFill/>
        </p:spPr>
      </p:pic>
      <p:pic>
        <p:nvPicPr>
          <p:cNvPr id="1028" name="Picture 4" descr="https://pp.userapi.com/c848636/v848636620/5142a/cGtbTjbFmQ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785926"/>
            <a:ext cx="4286280" cy="428628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Будь другом всему живому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D:\Pictures\2016-10-28 124\124 18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643050"/>
            <a:ext cx="3071834" cy="4429156"/>
          </a:xfrm>
          <a:prstGeom prst="rect">
            <a:avLst/>
          </a:prstGeom>
          <a:noFill/>
        </p:spPr>
      </p:pic>
      <p:pic>
        <p:nvPicPr>
          <p:cNvPr id="2051" name="Picture 3" descr="D:\Pictures\2016-10-28 124\124 1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714488"/>
            <a:ext cx="3286148" cy="442915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Аптека под ногами</a:t>
            </a:r>
            <a:br>
              <a:rPr lang="ru-RU" b="1" dirty="0"/>
            </a:br>
            <a:endParaRPr lang="ru-RU" b="1" dirty="0"/>
          </a:p>
        </p:txBody>
      </p:sp>
      <p:pic>
        <p:nvPicPr>
          <p:cNvPr id="3074" name="Picture 2" descr="D:\Pictures\2016-10-28 124\124 8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71612"/>
            <a:ext cx="3786214" cy="4643470"/>
          </a:xfrm>
          <a:prstGeom prst="rect">
            <a:avLst/>
          </a:prstGeom>
          <a:noFill/>
        </p:spPr>
      </p:pic>
      <p:pic>
        <p:nvPicPr>
          <p:cNvPr id="3076" name="Picture 4" descr="D:\Pictures\2017-01-23 2017\2017 1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500174"/>
            <a:ext cx="3071834" cy="48768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ru-RU" sz="4000" b="1" i="1" dirty="0"/>
              <a:t>Будущее в наших руках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 descr="D:\Pictures\2017-06-06 06.06.2017\06.06.2017 2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71546"/>
            <a:ext cx="3929090" cy="5143536"/>
          </a:xfrm>
          <a:prstGeom prst="rect">
            <a:avLst/>
          </a:prstGeom>
          <a:noFill/>
        </p:spPr>
      </p:pic>
      <p:pic>
        <p:nvPicPr>
          <p:cNvPr id="4099" name="Picture 3" descr="D:\Pictures\2017-06-06 06.06.2017\06.06.2017 2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571612"/>
            <a:ext cx="3071834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Растениям нужен чистый воздух</a:t>
            </a:r>
            <a:br>
              <a:rPr lang="ru-RU" b="1" dirty="0"/>
            </a:br>
            <a:endParaRPr lang="ru-RU" b="1" dirty="0"/>
          </a:p>
        </p:txBody>
      </p:sp>
      <p:pic>
        <p:nvPicPr>
          <p:cNvPr id="5122" name="Picture 2" descr="D:\Pictures\2017-06-06 06.06.2017\06.06.2017 2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85926"/>
            <a:ext cx="3214710" cy="4572032"/>
          </a:xfrm>
          <a:prstGeom prst="rect">
            <a:avLst/>
          </a:prstGeom>
          <a:noFill/>
        </p:spPr>
      </p:pic>
      <p:pic>
        <p:nvPicPr>
          <p:cNvPr id="5123" name="Picture 3" descr="D:\Pictures\2017-06-06 06.06.2017\06.06.2017 2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785926"/>
            <a:ext cx="4071966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Люблю тебя, природа, в любое время года!</a:t>
            </a:r>
            <a:br>
              <a:rPr lang="ru-RU" b="1" i="1" dirty="0"/>
            </a:br>
            <a:endParaRPr lang="ru-RU" b="1" i="1" dirty="0"/>
          </a:p>
        </p:txBody>
      </p:sp>
      <p:pic>
        <p:nvPicPr>
          <p:cNvPr id="6146" name="Picture 2" descr="D:\Pictures\2017-06-06 06.06.2017\06.06.2017 23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9506" y="1357298"/>
            <a:ext cx="2486544" cy="4429156"/>
          </a:xfrm>
          <a:prstGeom prst="rect">
            <a:avLst/>
          </a:prstGeom>
          <a:noFill/>
        </p:spPr>
      </p:pic>
      <p:pic>
        <p:nvPicPr>
          <p:cNvPr id="6147" name="Picture 3" descr="D:\Pictures\2017-06-06 06.06.2017\06.06.2017 2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285992"/>
            <a:ext cx="2500330" cy="4217710"/>
          </a:xfrm>
          <a:prstGeom prst="rect">
            <a:avLst/>
          </a:prstGeom>
          <a:noFill/>
        </p:spPr>
      </p:pic>
      <p:pic>
        <p:nvPicPr>
          <p:cNvPr id="6148" name="Picture 4" descr="D:\Pictures\2017-06-06 06.06.2017\06.06.2017 23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1214422"/>
            <a:ext cx="2643206" cy="457203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Берегите эту землю</a:t>
            </a:r>
            <a:br>
              <a:rPr lang="ru-RU" b="1" dirty="0"/>
            </a:br>
            <a:endParaRPr lang="ru-RU" b="1" dirty="0"/>
          </a:p>
        </p:txBody>
      </p:sp>
      <p:pic>
        <p:nvPicPr>
          <p:cNvPr id="7170" name="Picture 2" descr="D:\Pictures\2017-06-06 06.06.2017\06.06.2017 2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928802"/>
            <a:ext cx="3000396" cy="4357718"/>
          </a:xfrm>
          <a:prstGeom prst="rect">
            <a:avLst/>
          </a:prstGeom>
          <a:noFill/>
        </p:spPr>
      </p:pic>
      <p:pic>
        <p:nvPicPr>
          <p:cNvPr id="7171" name="Picture 3" descr="D:\Pictures\2017-06-06 06.06.2017\06.06.2017 2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928802"/>
            <a:ext cx="3286148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71</TotalTime>
  <Words>45</Words>
  <Application>Microsoft Office PowerPoint</Application>
  <PresentationFormat>Экран (4:3)</PresentationFormat>
  <Paragraphs>18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Слайд 1</vt:lpstr>
      <vt:lpstr>Слайд 2</vt:lpstr>
      <vt:lpstr> Как прекрасен этот мир, посмотри!</vt:lpstr>
      <vt:lpstr>Будь другом всему живому </vt:lpstr>
      <vt:lpstr>Аптека под ногами </vt:lpstr>
      <vt:lpstr>Будущее в наших руках </vt:lpstr>
      <vt:lpstr>Растениям нужен чистый воздух </vt:lpstr>
      <vt:lpstr>Люблю тебя, природа, в любое время года! </vt:lpstr>
      <vt:lpstr>Берегите эту землю </vt:lpstr>
      <vt:lpstr>Сохраним красоту </vt:lpstr>
      <vt:lpstr>Птички-«симпатички» Покормите птиц!! 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</cp:lastModifiedBy>
  <cp:revision>2</cp:revision>
  <dcterms:created xsi:type="dcterms:W3CDTF">2018-11-19T19:27:49Z</dcterms:created>
  <dcterms:modified xsi:type="dcterms:W3CDTF">2022-01-30T10:09:15Z</dcterms:modified>
</cp:coreProperties>
</file>