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5" r:id="rId7"/>
    <p:sldId id="275" r:id="rId8"/>
    <p:sldId id="276" r:id="rId9"/>
    <p:sldId id="269" r:id="rId10"/>
    <p:sldId id="27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303/102699435.69b/0_8920f_35aa69ea_L.png" TargetMode="External"/><Relationship Id="rId3" Type="http://schemas.openxmlformats.org/officeDocument/2006/relationships/hyperlink" Target="http://img-fotki.yandex.ru/get/6302/64562208.6e2/0_9d8f7_d5c9a6ef_XL" TargetMode="External"/><Relationship Id="rId7" Type="http://schemas.openxmlformats.org/officeDocument/2006/relationships/hyperlink" Target="http://srpskikod.com/wp-content/uploads/2014/06/georg_lenta1-1728x800_c.png" TargetMode="External"/><Relationship Id="rId12" Type="http://schemas.openxmlformats.org/officeDocument/2006/relationships/hyperlink" Target="http://vk.com/topic-48999075_27747544?post=11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llady.ru/pic/0004/067/080.jpg" TargetMode="External"/><Relationship Id="rId11" Type="http://schemas.openxmlformats.org/officeDocument/2006/relationships/hyperlink" Target="http://forum.211.ru/topic/148108/page__st__40" TargetMode="External"/><Relationship Id="rId5" Type="http://schemas.openxmlformats.org/officeDocument/2006/relationships/hyperlink" Target="http://pixelbrush.ru/2013/05/06/skrap-nabor-9-maya.html" TargetMode="External"/><Relationship Id="rId10" Type="http://schemas.openxmlformats.org/officeDocument/2006/relationships/hyperlink" Target="http://www.ug.ru/method_article/10" TargetMode="External"/><Relationship Id="rId4" Type="http://schemas.openxmlformats.org/officeDocument/2006/relationships/hyperlink" Target="http://www.pra3dnuk.ru/foto/3/23fev15.png" TargetMode="External"/><Relationship Id="rId9" Type="http://schemas.openxmlformats.org/officeDocument/2006/relationships/hyperlink" Target="http://elenaranko.ucoz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9E%D1%80%D0%B4%D0%B5%D0%BD_%D0%9B%D0%B5%D0%BD%D0%B8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atfrontu.ru/sites/default/files/7_19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tatfrontu.ru/sites/default/files/foto_gorrbunovoy_l._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tfrontu.ru/sites/default/files/5_34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tatfrontu.ru/sites/default/files/image_0.jpg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643446"/>
            <a:ext cx="5143536" cy="1737882"/>
          </a:xfrm>
        </p:spPr>
        <p:txBody>
          <a:bodyPr>
            <a:normAutofit lnSpcReduction="10000"/>
          </a:bodyPr>
          <a:lstStyle/>
          <a:p>
            <a:pPr algn="r" fontAlgn="base"/>
            <a:r>
              <a:rPr lang="ru-RU" sz="2000" b="1" dirty="0" smtClean="0">
                <a:solidFill>
                  <a:srgbClr val="002060"/>
                </a:solidFill>
              </a:rPr>
              <a:t>Учитель начальных классов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 fontAlgn="base"/>
            <a:r>
              <a:rPr lang="ru-RU" sz="2000" b="1" dirty="0" smtClean="0">
                <a:solidFill>
                  <a:srgbClr val="002060"/>
                </a:solidFill>
              </a:rPr>
              <a:t>Высшей квалификационной категории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</a:rPr>
              <a:t>Якупова</a:t>
            </a:r>
            <a:r>
              <a:rPr lang="ru-RU" sz="2000" b="1" dirty="0" smtClean="0">
                <a:solidFill>
                  <a:srgbClr val="002060"/>
                </a:solidFill>
              </a:rPr>
              <a:t> Рита </a:t>
            </a:r>
            <a:r>
              <a:rPr lang="ru-RU" sz="2000" b="1" dirty="0" err="1" smtClean="0">
                <a:solidFill>
                  <a:srgbClr val="002060"/>
                </a:solidFill>
              </a:rPr>
              <a:t>Расиховна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МБОУ «Многопрофильный лицей №10» г. Елабуга РТ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1928802"/>
            <a:ext cx="750099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Обобщение знаний о глаголе.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Интегрированный урок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освященный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79–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летию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 Великой Победы.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По УМК «Школа России»,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учебник «Русский язык» для 3 класса начальной школы в 2 ч.,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авторы:  </a:t>
            </a:r>
            <a:r>
              <a:rPr lang="ru-RU" sz="1600" b="1" dirty="0" err="1" smtClean="0">
                <a:solidFill>
                  <a:srgbClr val="002060"/>
                </a:solidFill>
              </a:rPr>
              <a:t>Канакина</a:t>
            </a:r>
            <a:r>
              <a:rPr lang="ru-RU" sz="1600" b="1" dirty="0" smtClean="0">
                <a:solidFill>
                  <a:srgbClr val="002060"/>
                </a:solidFill>
              </a:rPr>
              <a:t> В.П., Горецкий В.Г.,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Москва, «Просвещение», 2013 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714356"/>
            <a:ext cx="80010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1941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1945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	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спеши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071670" y="1214422"/>
            <a:ext cx="242889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928662" y="2071678"/>
            <a:ext cx="2071702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1714480" y="6143644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1714480" y="3286124"/>
            <a:ext cx="192882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249471" y="4750603"/>
            <a:ext cx="278687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V="1">
            <a:off x="892943" y="5250669"/>
            <a:ext cx="1571636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43050"/>
            <a:ext cx="8496944" cy="46662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</a:rPr>
              <a:t>Надпись «1941 – 1945»: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sz="1400" dirty="0">
                <a:solidFill>
                  <a:srgbClr val="002060"/>
                </a:solidFill>
                <a:hlinkClick r:id="rId3"/>
              </a:rPr>
              <a:t>http://img-fotki.yandex.ru/get/6302/64562208.6e2/0_9d8f7_d5c9a6ef_XL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Цветы, орден (скрап – набор «9 мая»):</a:t>
            </a:r>
            <a:endParaRPr lang="ru-RU" sz="1400" dirty="0" smtClean="0">
              <a:solidFill>
                <a:srgbClr val="002060"/>
              </a:solidFill>
              <a:hlinkClick r:id="rId4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sz="1400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  <a:hlinkClick r:id="rId5"/>
              </a:rPr>
              <a:t>pixelbrush.ru/2013/05/06/skrap-nabor-9-maya.html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Георгиевская ленточка - 1: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1400" dirty="0">
                <a:solidFill>
                  <a:srgbClr val="002060"/>
                </a:solidFill>
                <a:hlinkClick r:id="rId6"/>
              </a:rPr>
              <a:t>http://</a:t>
            </a:r>
            <a:r>
              <a:rPr lang="ru-RU" sz="1400" dirty="0" smtClean="0">
                <a:solidFill>
                  <a:srgbClr val="002060"/>
                </a:solidFill>
                <a:hlinkClick r:id="rId6"/>
              </a:rPr>
              <a:t>www.coollady.ru/pic/0004/067/080.jpg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Георгиевская ленточка – 2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sz="1400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  <a:hlinkClick r:id="rId7"/>
              </a:rPr>
              <a:t>srpskikod.com/wp-content/uploads/2014/06/georg_lenta1-1728x800_c.png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Надпись «День Победы»: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hlinkClick r:id="rId8"/>
              </a:rPr>
              <a:t>http://</a:t>
            </a:r>
            <a:r>
              <a:rPr lang="ru-RU" sz="1400" dirty="0" smtClean="0">
                <a:solidFill>
                  <a:srgbClr val="002060"/>
                </a:solidFill>
                <a:hlinkClick r:id="rId8"/>
              </a:rPr>
              <a:t>img-fotki.yandex.ru/get/6303/102699435.69b/0_8920f_35aa69ea_L.png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Автора шаблона: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Ранько</a:t>
            </a:r>
            <a:r>
              <a:rPr lang="ru-RU" sz="1400" b="1" i="1" dirty="0" smtClean="0">
                <a:solidFill>
                  <a:srgbClr val="002060"/>
                </a:solidFill>
              </a:rPr>
              <a:t> Елена Алексеевна, учитель начальных классов, МАОУ лицей №21 г. Иваново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Сайт: </a:t>
            </a:r>
            <a:r>
              <a:rPr lang="en-US" sz="1400" i="1" dirty="0" smtClean="0">
                <a:solidFill>
                  <a:srgbClr val="002060"/>
                </a:solidFill>
                <a:hlinkClick r:id="rId9"/>
              </a:rPr>
              <a:t>http://elenaranko.ucoz.ru/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u="sng" dirty="0" smtClean="0">
                <a:hlinkClick r:id="rId10"/>
              </a:rPr>
              <a:t>http://www.ug.ru/method_article/10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u="sng" dirty="0" smtClean="0">
                <a:hlinkClick r:id="rId11"/>
              </a:rPr>
              <a:t>http://forum.211.ru/topic/148108/page__st__40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u="sng" dirty="0" smtClean="0">
                <a:hlinkClick r:id="rId12"/>
              </a:rPr>
              <a:t>http://vk.com/topic-48999075_27747544?post=111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57161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000108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классе 27 ученика, 1/3 часть учится на «отлично». Сколько в классе отличников?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1857364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2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сколько раз надо увеличить 6,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получить 300?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71462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3) 1 слагаемое 1000, 2 слагаемое 945, найти сумму чисел.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</a:rPr>
              <a:t>) К произведению чисел 3 и 5 прибавить 2009.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14338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5) Найдите разность чисел 1000 и 921.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3900" y="11429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900" y="185736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278605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1945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8148" y="350043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2024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07194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79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21442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9 -</a:t>
            </a:r>
            <a:r>
              <a:rPr lang="ru-RU" sz="2800" b="1" i="1" dirty="0" smtClean="0">
                <a:solidFill>
                  <a:srgbClr val="002060"/>
                </a:solidFill>
              </a:rPr>
              <a:t>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Победа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5 -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Солдат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1945 -     </a:t>
            </a:r>
            <a:r>
              <a:rPr lang="ru-RU" sz="2800" b="1" i="1" dirty="0" smtClean="0">
                <a:solidFill>
                  <a:srgbClr val="002060"/>
                </a:solidFill>
              </a:rPr>
              <a:t>Герой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14324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2024 </a:t>
            </a:r>
            <a:r>
              <a:rPr lang="ru-RU" sz="2800" b="1" i="1" dirty="0" smtClean="0">
                <a:solidFill>
                  <a:srgbClr val="C00000"/>
                </a:solidFill>
              </a:rPr>
              <a:t>-     </a:t>
            </a:r>
            <a:r>
              <a:rPr lang="ru-RU" sz="2800" b="1" i="1" dirty="0" smtClean="0">
                <a:solidFill>
                  <a:srgbClr val="002060"/>
                </a:solidFill>
              </a:rPr>
              <a:t>Мир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7147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79  </a:t>
            </a:r>
            <a:r>
              <a:rPr lang="ru-RU" sz="2800" b="1" i="1" dirty="0" smtClean="0">
                <a:solidFill>
                  <a:srgbClr val="C00000"/>
                </a:solidFill>
              </a:rPr>
              <a:t>-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Ветераны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3" descr="C:\Users\teacher\Desktop\школьный сайт\9 мая\8378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416"/>
            <a:ext cx="4429156" cy="5889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8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400420" cy="51435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Победу</a:t>
            </a:r>
            <a:r>
              <a:rPr lang="ru-RU" b="1" i="1" dirty="0" smtClean="0">
                <a:solidFill>
                  <a:srgbClr val="002060"/>
                </a:solidFill>
              </a:rPr>
              <a:t>		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Героев</a:t>
            </a:r>
            <a:r>
              <a:rPr lang="ru-RU" b="1" i="1" dirty="0" smtClean="0">
                <a:solidFill>
                  <a:srgbClr val="002060"/>
                </a:solidFill>
              </a:rPr>
              <a:t>		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Мир		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Солдаты	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Ветераны</a:t>
            </a:r>
            <a:r>
              <a:rPr lang="ru-RU" b="1" i="1" dirty="0" smtClean="0">
                <a:solidFill>
                  <a:srgbClr val="C00000"/>
                </a:solidFill>
              </a:rPr>
              <a:t>	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107154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Одержали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57161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Будем помнить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28599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Беречь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292893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Победили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Живут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22 июня в 4 часа утра 1941 года война </a:t>
            </a:r>
            <a:r>
              <a:rPr lang="ru-RU" b="1" dirty="0" smtClean="0">
                <a:solidFill>
                  <a:srgbClr val="002060"/>
                </a:solidFill>
              </a:rPr>
              <a:t>пришла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территорию Советского </a:t>
            </a:r>
            <a:r>
              <a:rPr lang="ru-RU" b="1" dirty="0" smtClean="0">
                <a:solidFill>
                  <a:srgbClr val="002060"/>
                </a:solidFill>
              </a:rPr>
              <a:t>Союза, принесла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каждый </a:t>
            </a:r>
            <a:r>
              <a:rPr lang="ru-RU" b="1" dirty="0" smtClean="0">
                <a:solidFill>
                  <a:srgbClr val="002060"/>
                </a:solidFill>
              </a:rPr>
              <a:t>дом </a:t>
            </a:r>
            <a:r>
              <a:rPr lang="ru-RU" b="1" dirty="0" smtClean="0">
                <a:solidFill>
                  <a:srgbClr val="002060"/>
                </a:solidFill>
              </a:rPr>
              <a:t>горе и </a:t>
            </a:r>
            <a:r>
              <a:rPr lang="ru-RU" b="1" dirty="0" smtClean="0">
                <a:solidFill>
                  <a:srgbClr val="002060"/>
                </a:solidFill>
              </a:rPr>
              <a:t>слезы. На хрупкие </a:t>
            </a:r>
            <a:r>
              <a:rPr lang="ru-RU" b="1" dirty="0" smtClean="0">
                <a:solidFill>
                  <a:srgbClr val="002060"/>
                </a:solidFill>
              </a:rPr>
              <a:t>женские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плечи </a:t>
            </a:r>
            <a:r>
              <a:rPr lang="ru-RU" b="1" dirty="0" smtClean="0">
                <a:solidFill>
                  <a:srgbClr val="002060"/>
                </a:solidFill>
              </a:rPr>
              <a:t>легла </a:t>
            </a:r>
            <a:r>
              <a:rPr lang="ru-RU" b="1" dirty="0" smtClean="0">
                <a:solidFill>
                  <a:srgbClr val="002060"/>
                </a:solidFill>
              </a:rPr>
              <a:t>тяжелая </a:t>
            </a:r>
            <a:r>
              <a:rPr lang="ru-RU" b="1" dirty="0" smtClean="0">
                <a:solidFill>
                  <a:srgbClr val="002060"/>
                </a:solidFill>
              </a:rPr>
              <a:t>работа. Солдат нужно </a:t>
            </a:r>
            <a:r>
              <a:rPr lang="ru-RU" b="1" dirty="0" smtClean="0">
                <a:solidFill>
                  <a:srgbClr val="002060"/>
                </a:solidFill>
              </a:rPr>
              <a:t>было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накормить, одеть</a:t>
            </a:r>
            <a:r>
              <a:rPr lang="ru-RU" b="1" dirty="0" smtClean="0">
                <a:solidFill>
                  <a:srgbClr val="002060"/>
                </a:solidFill>
              </a:rPr>
              <a:t>, подготовить для борьбы 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врагами оружие и </a:t>
            </a:r>
            <a:r>
              <a:rPr lang="ru-RU" b="1" dirty="0" smtClean="0">
                <a:solidFill>
                  <a:srgbClr val="002060"/>
                </a:solidFill>
              </a:rPr>
              <a:t>боеприпасы.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В </a:t>
            </a:r>
            <a:r>
              <a:rPr lang="ru-RU" b="1" dirty="0" smtClean="0">
                <a:solidFill>
                  <a:srgbClr val="002060"/>
                </a:solidFill>
              </a:rPr>
              <a:t>ночь на 1 мая 1945 года разведчики </a:t>
            </a:r>
            <a:r>
              <a:rPr lang="ru-RU" b="1" dirty="0" smtClean="0">
                <a:solidFill>
                  <a:srgbClr val="002060"/>
                </a:solidFill>
              </a:rPr>
              <a:t>Михаил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Егоров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 err="1" smtClean="0">
                <a:solidFill>
                  <a:srgbClr val="002060"/>
                </a:solidFill>
              </a:rPr>
              <a:t>Мелитон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Кантария</a:t>
            </a:r>
            <a:r>
              <a:rPr lang="ru-RU" b="1" dirty="0" smtClean="0">
                <a:solidFill>
                  <a:srgbClr val="002060"/>
                </a:solidFill>
              </a:rPr>
              <a:t>, русский и грузин,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подняли </a:t>
            </a:r>
            <a:r>
              <a:rPr lang="ru-RU" b="1" dirty="0" smtClean="0">
                <a:solidFill>
                  <a:srgbClr val="002060"/>
                </a:solidFill>
              </a:rPr>
              <a:t>советский флаг над Рейхстагом.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Все кричали «ПОБЕДА!» 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acher\Desktop\школьный сайт\9 мая\_9f1f495313893fc5899a87c1b3eed1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5317320" cy="3212319"/>
          </a:xfrm>
          <a:prstGeom prst="rect">
            <a:avLst/>
          </a:prstGeom>
          <a:noFill/>
        </p:spPr>
      </p:pic>
      <p:pic>
        <p:nvPicPr>
          <p:cNvPr id="18435" name="Picture 3" descr="C:\Users\teacher\Desktop\школьный сайт\9 мая\re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812953"/>
            <a:ext cx="5105586" cy="38304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78645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Егоров (справа) и </a:t>
            </a:r>
            <a:r>
              <a:rPr lang="ru-RU" sz="2400" b="1" dirty="0" err="1" smtClean="0">
                <a:solidFill>
                  <a:srgbClr val="002060"/>
                </a:solidFill>
              </a:rPr>
              <a:t>Кантария</a:t>
            </a:r>
            <a:r>
              <a:rPr lang="ru-RU" sz="2400" b="1" dirty="0" smtClean="0">
                <a:solidFill>
                  <a:srgbClr val="002060"/>
                </a:solidFill>
              </a:rPr>
              <a:t> на фотографии 1945 года со Знаменем Победы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928670"/>
            <a:ext cx="1944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804т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.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857231"/>
            <a:ext cx="15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+mj-lt"/>
                <a:cs typeface="Arial" charset="0"/>
              </a:rPr>
              <a:t>204т.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714355"/>
            <a:ext cx="1512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+mj-lt"/>
                <a:cs typeface="Arial" charset="0"/>
              </a:rPr>
              <a:t>300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785794"/>
            <a:ext cx="1440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cs typeface="Arial" charset="0"/>
              </a:rPr>
              <a:t>140т.</a:t>
            </a:r>
            <a:r>
              <a:rPr lang="ru-RU" sz="2800" b="1" dirty="0">
                <a:latin typeface="+mj-lt"/>
                <a:cs typeface="Arial" charset="0"/>
              </a:rPr>
              <a:t>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785794"/>
            <a:ext cx="1407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40т.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25" y="2276872"/>
            <a:ext cx="71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4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5" y="2204864"/>
            <a:ext cx="936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+mj-lt"/>
                <a:cs typeface="Arial" charset="0"/>
              </a:rPr>
              <a:t>6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3" y="2132856"/>
            <a:ext cx="72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cs typeface="Arial" charset="0"/>
              </a:rPr>
              <a:t>9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1988841"/>
            <a:ext cx="918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cs typeface="Arial" charset="0"/>
              </a:rPr>
              <a:t>15</a:t>
            </a:r>
            <a:r>
              <a:rPr lang="ru-RU" sz="2800" b="1" dirty="0">
                <a:latin typeface="+mj-lt"/>
                <a:cs typeface="Arial" charset="0"/>
              </a:rPr>
              <a:t>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2060849"/>
            <a:ext cx="864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13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50" y="5229201"/>
            <a:ext cx="1285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1418</a:t>
            </a:r>
            <a:r>
              <a:rPr lang="ru-RU" sz="2800" b="1" dirty="0">
                <a:latin typeface="+mj-lt"/>
                <a:cs typeface="Arial" charset="0"/>
              </a:rPr>
              <a:t> 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1" y="5157193"/>
            <a:ext cx="1224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+mj-lt"/>
                <a:cs typeface="Arial" charset="0"/>
              </a:rPr>
              <a:t>1432</a:t>
            </a:r>
            <a:r>
              <a:rPr lang="ru-RU" b="1" dirty="0">
                <a:latin typeface="Arial" charset="0"/>
                <a:cs typeface="Arial" charset="0"/>
              </a:rPr>
              <a:t>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5" y="5157192"/>
            <a:ext cx="1146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cs typeface="Arial" charset="0"/>
              </a:rPr>
              <a:t>75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5157192"/>
            <a:ext cx="1564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cs typeface="Arial" charset="0"/>
              </a:rPr>
              <a:t>1454</a:t>
            </a: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8125" y="5085184"/>
            <a:ext cx="857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95</a:t>
            </a:r>
            <a:endParaRPr lang="ru-RU" sz="2800" dirty="0">
              <a:latin typeface="+mj-lt"/>
              <a:cs typeface="Arial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355976" y="1124744"/>
            <a:ext cx="3430139" cy="4222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475656" y="1124744"/>
            <a:ext cx="2880321" cy="41456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547664" y="2492898"/>
            <a:ext cx="5616624" cy="720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475656" y="2636912"/>
            <a:ext cx="6336704" cy="27363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9" idx="0"/>
          </p:cNvCxnSpPr>
          <p:nvPr/>
        </p:nvCxnSpPr>
        <p:spPr>
          <a:xfrm flipV="1">
            <a:off x="1500188" y="2492897"/>
            <a:ext cx="5664100" cy="27363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5536" y="5301209"/>
            <a:ext cx="792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544" y="2276872"/>
            <a:ext cx="792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>
              <a:latin typeface="+mj-lt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4287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14287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356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3928" y="14287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cs typeface="Arial" charset="0"/>
              </a:rPr>
              <a:t>128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724128" y="135729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342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6296" y="14287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753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32129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16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39752" y="32129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17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3928" y="31409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18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4128" y="29969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19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6296" y="29969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544" y="422108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11760" y="41490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95936" y="41490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30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52120" y="40770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8304" y="40770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543296" cy="71438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hlinkClick r:id="rId2" tooltip="Орден Ленина"/>
              </a:rPr>
              <a:t>Орден Ленина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Users\Учитель\Documents\аттестация 2020-25 года\21-22 год\оценочный лист июль - декабрь 2022 год\фестиваль учителей\Order_of_Lenin_badge_with_ribbon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021284" cy="4025897"/>
          </a:xfrm>
          <a:prstGeom prst="rect">
            <a:avLst/>
          </a:prstGeom>
          <a:noFill/>
        </p:spPr>
      </p:pic>
      <p:pic>
        <p:nvPicPr>
          <p:cNvPr id="29700" name="Picture 4" descr="C:\Users\Учитель\Documents\аттестация 2020-25 года\21-22 год\оценочный лист июль - декабрь 2022 год\фестиваль учителей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2407047" cy="34004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1000108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Меда́ль «Золота́я Звезда́»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tfrontu.ru/sites/default/files/styles/attached_width/public/foto_gorrbunovoy_l._i.jpg?itok=gnWDurSN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1500198" cy="2052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5720" y="285749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Горбунова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Лидия Ильинична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tatfrontu.ru/sites/default/files/styles/medium/public/image_0.jpg?itok=LcKK1Syw">
            <a:hlinkClick r:id="rId4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857232"/>
            <a:ext cx="1500198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00364" y="292893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Долонин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Александр Петрович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tatfrontu.ru/sites/default/files/styles/attached_width/public/5_34.jpg?itok=8ThddyWz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27847"/>
          <a:stretch>
            <a:fillRect/>
          </a:stretch>
        </p:blipFill>
        <p:spPr bwMode="auto">
          <a:xfrm>
            <a:off x="500034" y="3786190"/>
            <a:ext cx="1571636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7158" y="592933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Рахматуллина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Накия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Миргаязовна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http://tatfrontu.ru/sites/default/files/styles/attached_width/public/7_19.jpg?itok=RObKTi3N">
            <a:hlinkClick r:id="rId8" tooltip="&quot;&quot;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7482" t="13091" r="9088" b="7852"/>
          <a:stretch/>
        </p:blipFill>
        <p:spPr bwMode="auto">
          <a:xfrm>
            <a:off x="6643702" y="714356"/>
            <a:ext cx="1571636" cy="2071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72198" y="292893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Фирстов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Николай Сергеевич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https://pp.vk.me/c619324/v619324023/1a484/s3t1p2un_1w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" r="47843" b="14847"/>
          <a:stretch/>
        </p:blipFill>
        <p:spPr bwMode="auto">
          <a:xfrm>
            <a:off x="3357554" y="3571876"/>
            <a:ext cx="1714512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14678" y="578645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Мубаракшин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Габдракип</a:t>
            </a:r>
            <a:r>
              <a:rPr lang="ru-RU" b="1" dirty="0" smtClean="0">
                <a:solidFill>
                  <a:srgbClr val="002060"/>
                </a:solidFill>
              </a:rPr>
              <a:t> Мубаракович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http://elabuga-rt.ru/images/stories/images/DSC08217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5695" t="13311" r="53753" b="12628"/>
          <a:stretch/>
        </p:blipFill>
        <p:spPr bwMode="auto">
          <a:xfrm>
            <a:off x="6715140" y="3571876"/>
            <a:ext cx="1571636" cy="2143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57950" y="585789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Назипов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Мулла </a:t>
            </a:r>
            <a:r>
              <a:rPr lang="ru-RU" b="1" dirty="0" err="1" smtClean="0">
                <a:solidFill>
                  <a:srgbClr val="002060"/>
                </a:solidFill>
              </a:rPr>
              <a:t>Назипович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372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Орден Ленина</vt:lpstr>
      <vt:lpstr>Слайд 9</vt:lpstr>
      <vt:lpstr>Слайд 10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Учитель</cp:lastModifiedBy>
  <cp:revision>104</cp:revision>
  <dcterms:created xsi:type="dcterms:W3CDTF">2015-04-19T15:51:03Z</dcterms:created>
  <dcterms:modified xsi:type="dcterms:W3CDTF">2024-05-07T19:46:31Z</dcterms:modified>
</cp:coreProperties>
</file>