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327E3-E220-4D4A-A56C-55739841C29D}" type="datetimeFigureOut">
              <a:rPr lang="ru-RU" smtClean="0"/>
              <a:t>25.11.2015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3C759-9544-4E1A-9B85-D6399BC9DB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2467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327E3-E220-4D4A-A56C-55739841C29D}" type="datetimeFigureOut">
              <a:rPr lang="ru-RU" smtClean="0"/>
              <a:t>25.11.2015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3C759-9544-4E1A-9B85-D6399BC9DB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68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327E3-E220-4D4A-A56C-55739841C29D}" type="datetimeFigureOut">
              <a:rPr lang="ru-RU" smtClean="0"/>
              <a:t>25.11.2015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3C759-9544-4E1A-9B85-D6399BC9DB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325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327E3-E220-4D4A-A56C-55739841C29D}" type="datetimeFigureOut">
              <a:rPr lang="ru-RU" smtClean="0"/>
              <a:t>25.11.2015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3C759-9544-4E1A-9B85-D6399BC9DB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4557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327E3-E220-4D4A-A56C-55739841C29D}" type="datetimeFigureOut">
              <a:rPr lang="ru-RU" smtClean="0"/>
              <a:t>25.11.2015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3C759-9544-4E1A-9B85-D6399BC9DB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20560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327E3-E220-4D4A-A56C-55739841C29D}" type="datetimeFigureOut">
              <a:rPr lang="ru-RU" smtClean="0"/>
              <a:t>25.11.2015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3C759-9544-4E1A-9B85-D6399BC9DB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41800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327E3-E220-4D4A-A56C-55739841C29D}" type="datetimeFigureOut">
              <a:rPr lang="ru-RU" smtClean="0"/>
              <a:t>25.11.2015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3C759-9544-4E1A-9B85-D6399BC9DB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7941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327E3-E220-4D4A-A56C-55739841C29D}" type="datetimeFigureOut">
              <a:rPr lang="ru-RU" smtClean="0"/>
              <a:t>25.11.2015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3C759-9544-4E1A-9B85-D6399BC9DB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50087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327E3-E220-4D4A-A56C-55739841C29D}" type="datetimeFigureOut">
              <a:rPr lang="ru-RU" smtClean="0"/>
              <a:t>25.11.2015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3C759-9544-4E1A-9B85-D6399BC9DB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90148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327E3-E220-4D4A-A56C-55739841C29D}" type="datetimeFigureOut">
              <a:rPr lang="ru-RU" smtClean="0"/>
              <a:t>25.11.2015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3C759-9544-4E1A-9B85-D6399BC9DB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7512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327E3-E220-4D4A-A56C-55739841C29D}" type="datetimeFigureOut">
              <a:rPr lang="ru-RU" smtClean="0"/>
              <a:t>25.11.2015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3C759-9544-4E1A-9B85-D6399BC9DB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26510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327E3-E220-4D4A-A56C-55739841C29D}" type="datetimeFigureOut">
              <a:rPr lang="ru-RU" smtClean="0"/>
              <a:t>25.11.2015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B3C759-9544-4E1A-9B85-D6399BC9DB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0059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6856"/>
            <a:ext cx="9144000" cy="68648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2780928"/>
            <a:ext cx="7772400" cy="1470025"/>
          </a:xfrm>
        </p:spPr>
        <p:txBody>
          <a:bodyPr>
            <a:noAutofit/>
          </a:bodyPr>
          <a:lstStyle/>
          <a:p>
            <a:r>
              <a:rPr lang="ru-RU" sz="7200" dirty="0" smtClean="0">
                <a:solidFill>
                  <a:schemeClr val="accent6">
                    <a:lumMod val="50000"/>
                  </a:schemeClr>
                </a:solidFill>
                <a:latin typeface="Beresta" pitchFamily="2" charset="0"/>
              </a:rPr>
              <a:t>Сказка - ложь, </a:t>
            </a:r>
            <a:br>
              <a:rPr lang="ru-RU" sz="7200" dirty="0" smtClean="0">
                <a:solidFill>
                  <a:schemeClr val="accent6">
                    <a:lumMod val="50000"/>
                  </a:schemeClr>
                </a:solidFill>
                <a:latin typeface="Beresta" pitchFamily="2" charset="0"/>
              </a:rPr>
            </a:br>
            <a:r>
              <a:rPr lang="ru-RU" sz="7200" dirty="0" smtClean="0">
                <a:solidFill>
                  <a:schemeClr val="accent6">
                    <a:lumMod val="50000"/>
                  </a:schemeClr>
                </a:solidFill>
                <a:latin typeface="Beresta" pitchFamily="2" charset="0"/>
              </a:rPr>
              <a:t>да в ней намёк - добрым молодцам урок!</a:t>
            </a:r>
            <a:endParaRPr lang="ru-RU" sz="7200" dirty="0">
              <a:solidFill>
                <a:schemeClr val="accent6">
                  <a:lumMod val="50000"/>
                </a:schemeClr>
              </a:solidFill>
              <a:latin typeface="Berest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203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27310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4</Words>
  <Application>Microsoft Office PowerPoint</Application>
  <PresentationFormat>Экран (4:3)</PresentationFormat>
  <Paragraphs>1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Сказка - ложь,  да в ней намёк - добрым молодцам урок!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Сказка ложь, да в ней намёк…</dc:title>
  <dc:creator>Журавлёва</dc:creator>
  <cp:lastModifiedBy>Журавлёва</cp:lastModifiedBy>
  <cp:revision>2</cp:revision>
  <dcterms:created xsi:type="dcterms:W3CDTF">2015-11-25T19:38:09Z</dcterms:created>
  <dcterms:modified xsi:type="dcterms:W3CDTF">2015-11-25T19:50:20Z</dcterms:modified>
</cp:coreProperties>
</file>