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0" r:id="rId2"/>
    <p:sldMasterId id="2147483651" r:id="rId3"/>
    <p:sldMasterId id="2147483652" r:id="rId4"/>
    <p:sldMasterId id="2147483653" r:id="rId5"/>
    <p:sldMasterId id="2147483654" r:id="rId6"/>
    <p:sldMasterId id="2147483655" r:id="rId7"/>
    <p:sldMasterId id="2147483656" r:id="rId8"/>
    <p:sldMasterId id="2147483786" r:id="rId9"/>
  </p:sldMasterIdLst>
  <p:notesMasterIdLst>
    <p:notesMasterId r:id="rId27"/>
  </p:notesMasterIdLst>
  <p:sldIdLst>
    <p:sldId id="278" r:id="rId10"/>
    <p:sldId id="263" r:id="rId11"/>
    <p:sldId id="258" r:id="rId12"/>
    <p:sldId id="259" r:id="rId13"/>
    <p:sldId id="261" r:id="rId14"/>
    <p:sldId id="260" r:id="rId15"/>
    <p:sldId id="262" r:id="rId16"/>
    <p:sldId id="264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7" r:id="rId2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194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38" autoAdjust="0"/>
    <p:restoredTop sz="94660"/>
  </p:normalViewPr>
  <p:slideViewPr>
    <p:cSldViewPr>
      <p:cViewPr varScale="1">
        <p:scale>
          <a:sx n="70" d="100"/>
          <a:sy n="70" d="100"/>
        </p:scale>
        <p:origin x="142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28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presProps" Target="pres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6D79B6-5891-419B-8EA7-65D9FB00112A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6FB8BF-1D54-4BE9-A430-AA1BE35D75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2189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23BAF5-C0A9-4C82-B4A8-312A2CB4074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EBCFEA-8F0F-4ECA-B08C-101E926142E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2256AE-9878-405C-8E99-6A2C3196C3C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07BF47-749A-4D19-A450-674F8FC732C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445E53-3186-43FD-A67A-E3C3EA0D484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F91DFA-C347-4608-839D-227ADFC1AF0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4389438"/>
            <a:ext cx="4038600" cy="23161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4389438"/>
            <a:ext cx="4038600" cy="23161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EDA7BD-3999-4DA2-894D-65EA56E3B08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4D0116-8814-4D20-BF91-FE75D3E5F21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987B28-1013-4FBE-BBED-9C6280F7B4D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DB2644-F18A-4565-9A4D-50E23A1D4EB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A6497A-25D9-4685-882E-C909D876037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B8E252-D568-4196-80B8-B296579305B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FDB0A6-86D1-45E4-8888-8A59C2994C8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29E804-F269-4BA1-987E-5AA2D012897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6400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6400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EF2417-BEF2-493D-86E3-54AD79514F4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8DCCFF-87C3-4AB0-8E8F-CF445D04552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029368-B3CC-4B4B-B4AE-B541B487FED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314C94-3DB0-4260-8037-49390BFFC0F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CED223-468C-42DD-86A1-9212E5B927A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0265AA-E8C6-4980-9ACF-152253921FD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218204-76F1-492E-AB9A-74029A24CD9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F5EDF4-08C2-4B35-AA0F-D32D32AAAFD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EFC8A0-3C62-417D-A70D-7894501D8CA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31B21B-4CE0-4615-9DF6-92A79894455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7F5B75-09B9-4004-B20D-3718B4299C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1EE652-68D6-4C26-83EC-47579E39E38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C73DB2-0C5F-4EEA-8128-ABE5E2ACF2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010EAB-18C1-46E1-BCD0-E427146BA7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8720BE-0B2E-4E30-B18C-ADC1CEF7D0B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E53A11-0BDD-4416-982B-9565C7FA5C5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F3924B-661F-47E0-A063-F03ABBC5401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883562-44C1-4272-9746-15879FFA1E5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9A1B26-D0A2-4F59-A68D-C5C3377C64B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A8313A-897E-4CC6-87EC-1310EFE8EFF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BABD5C-64D3-4B64-912D-5747E58ED0B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D61B87-04BC-49D6-9B13-0871788EEDA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1C414-87ED-4814-B41A-9EF30E8C58D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2DA3B1-CAFA-400D-9FA9-4E9B5C9264F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545883-CBB3-431F-8C2A-6FF3E8318FF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3BEEB8-1F70-40BD-85F1-6EA7C1DBDC4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0B24A8-F7A2-456D-9717-B850E611FAC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DF565A-E8CD-42AE-83D7-9DF9ABD5963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4389438"/>
            <a:ext cx="4038600" cy="23161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4389438"/>
            <a:ext cx="4038600" cy="23161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18D258-901D-44B9-83EA-296E0A2596A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DB8D87-E14E-457D-8359-B624DA76569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940596-3DB2-485F-AE2E-14262A33886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5AA2C0-DDEB-4D78-8217-35BFC33032C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A747D5-AF65-43DA-A704-8D30B201994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7C62BE-4DC5-4DFA-B6F3-56F84416EC5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E19D84-0FD0-43B1-A5B2-DA85D272005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0C6FB6-2FAE-406F-9869-09634138253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6400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6400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4AEE25-243D-4965-A2E3-7A665AE5BB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487CD4-C024-419C-A1C8-CED6500A223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8D498E-989C-4C9E-8190-270B94922E0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7CD30F-FD4D-4C51-8270-A6D42104B64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DA6644-ED8A-4EF1-9A29-D856A644FE7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65088A-4364-4915-A6EB-3CAF9E26575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30FF55-E572-4802-B6D9-50E557918B4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2711BF-77C8-4753-8CD0-CA85B4354AE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FF8696-EB33-4831-A365-B448319B527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B749DC-63A1-4ECD-A72E-2183808E9FD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FC2297-8EB5-4ADC-85ED-E7FD3810307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9299C0-3972-4010-8B9C-ECDE5DD82C9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9D3CF1-BD38-44FE-89B3-F33A9608B52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AE310B-3700-494E-A8C0-524761475AE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9CD875-06CA-432F-8D83-E2FB580E27C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6F1FA7-8A0D-4725-9567-A7C8BE3C6AB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5459CF-C3B3-4E86-9962-9C87288DA82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9766DB-B27F-4DD8-B1A3-26C05103013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EB6B68-F21C-49B1-9EA9-71CF6C04E29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D7754A-DAB5-4ED9-9292-9146DB3F33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380AB4-2B0B-4B47-B341-D0DED660931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5572AE-B606-4A21-A114-724D3A3552A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47F8AB-DDC6-4B6A-B502-103CE6E90D9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BAE024-B6CE-454C-B521-EDF4884D7AB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E9C377-0A69-4D40-9B54-91B2B1CCDE9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1CFA82-F6E0-4B9A-B60D-BE5C188E33B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1492F5-4EEF-4BE6-AF81-3E8C97F94F3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07E950-E248-4593-9D24-771014009C5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C81733-3E50-44FD-9CE7-6E50DDB54AB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4389438"/>
            <a:ext cx="4038600" cy="23161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4389438"/>
            <a:ext cx="4038600" cy="23161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F90F41-9F19-4746-94A8-B2F30425FF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D9AB9B-512F-4B01-8EC3-9422735242D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ED94CA-A7D8-479E-B4FB-FFE282CFAEC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50548-07F5-433A-9350-89225F4290B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B4ADB2-7EA5-4876-9840-7109DAB6471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2E45B5-40F1-4093-9164-C115E00E8FA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978457-602B-4BC3-B353-2DCF32058A8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6400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6400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5920BE-4555-4A7E-A910-F7AB068EA02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3794760" y="1267730"/>
            <a:ext cx="1554480" cy="6400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3886200" y="1267731"/>
            <a:ext cx="1371600" cy="548640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281" y="2091263"/>
            <a:ext cx="6801440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6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1575" y="4682062"/>
            <a:ext cx="6803136" cy="50292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400"/>
            </a:lvl2pPr>
            <a:lvl3pPr marL="914400" indent="0" algn="ctr">
              <a:buNone/>
              <a:defRPr sz="1400"/>
            </a:lvl3pPr>
            <a:lvl4pPr marL="1371600" indent="0" algn="ctr">
              <a:buNone/>
              <a:defRPr sz="1400"/>
            </a:lvl4pPr>
            <a:lvl5pPr marL="1828800" indent="0" algn="ctr">
              <a:buNone/>
              <a:defRPr sz="1400"/>
            </a:lvl5pPr>
            <a:lvl6pPr marL="2286000" indent="0" algn="ctr">
              <a:buNone/>
              <a:defRPr sz="1400"/>
            </a:lvl6pPr>
            <a:lvl7pPr marL="2743200" indent="0" algn="ctr">
              <a:buNone/>
              <a:defRPr sz="1400"/>
            </a:lvl7pPr>
            <a:lvl8pPr marL="3200400" indent="0" algn="ctr">
              <a:buNone/>
              <a:defRPr sz="1400"/>
            </a:lvl8pPr>
            <a:lvl9pPr marL="3657600" indent="0" algn="ctr">
              <a:buNone/>
              <a:defRPr sz="14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3931920" y="1327188"/>
            <a:ext cx="1280160" cy="457200"/>
          </a:xfrm>
        </p:spPr>
        <p:txBody>
          <a:bodyPr/>
          <a:lstStyle>
            <a:lvl1pPr algn="ctr">
              <a:defRPr sz="11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104936" y="5211060"/>
            <a:ext cx="4429125" cy="228600"/>
          </a:xfrm>
        </p:spPr>
        <p:txBody>
          <a:bodyPr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6455190" y="5212080"/>
            <a:ext cx="158391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4487CD4-C024-419C-A1C8-CED6500A22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2233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D74B76-44C4-4611-BA9C-958FB8F4905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D498E-989C-4C9E-8190-270B94922E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86554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3794760" y="1267730"/>
            <a:ext cx="1554480" cy="6400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3886200" y="1267731"/>
            <a:ext cx="1371600" cy="548640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717" y="2094309"/>
            <a:ext cx="6803136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6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2718" y="4682062"/>
            <a:ext cx="6803136" cy="50292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31920" y="1325880"/>
            <a:ext cx="1280160" cy="457200"/>
          </a:xfrm>
        </p:spPr>
        <p:txBody>
          <a:bodyPr/>
          <a:lstStyle>
            <a:lvl1pPr algn="ctr">
              <a:defRPr lang="en-US" sz="11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04679" y="5211060"/>
            <a:ext cx="4430268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3378" y="5211060"/>
            <a:ext cx="1584198" cy="228600"/>
          </a:xfrm>
        </p:spPr>
        <p:txBody>
          <a:bodyPr/>
          <a:lstStyle/>
          <a:p>
            <a:fld id="{8B7CD30F-FD4D-4C51-8270-A6D42104B64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5197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152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88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A6644-ED8A-4EF1-9A29-D856A644FE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6217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520" y="2755898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756581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0FF55-E572-4802-B6D9-50E557918B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8090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711BF-77C8-4753-8CD0-CA85B4354A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896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F8696-EB33-4831-A365-B448319B52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88356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84147" y="173736"/>
            <a:ext cx="6398514" cy="65105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7392"/>
            <a:ext cx="1823085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976" y="907143"/>
            <a:ext cx="5428856" cy="5043714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3085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7795258" y="6310086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AB749DC-63A1-4ECD-A72E-2183808E9FD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868160" y="274320"/>
            <a:ext cx="1988820" cy="6309360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320971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3504"/>
            <a:ext cx="1824228" cy="1645920"/>
          </a:xfrm>
        </p:spPr>
        <p:txBody>
          <a:bodyPr anchor="b">
            <a:noAutofit/>
          </a:bodyPr>
          <a:lstStyle>
            <a:lvl1pPr algn="l">
              <a:defRPr sz="24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449" y="173736"/>
            <a:ext cx="6398514" cy="6510528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4228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9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97546" y="6309360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7FC2297-8EB5-4ADC-85ED-E7FD381030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868160" y="274320"/>
            <a:ext cx="1988820" cy="6309360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2454021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299C0-3972-4010-8B9C-ECDE5DD82C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40725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0"/>
            <a:ext cx="177165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62000"/>
            <a:ext cx="60579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D3CF1-BD38-44FE-89B3-F33A9608B5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954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679D60A-08CD-4B9E-9C70-797AAA73313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4389438"/>
            <a:ext cx="8229600" cy="231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1885AB9-ED27-43AD-8D73-CFC3CA55371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7B5988F-3E26-4712-897B-4A38FCC18FE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F5D79C7-91FB-472C-894A-B89DC67B4B6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4389438"/>
            <a:ext cx="8229600" cy="231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1F4E4C3-5882-4E72-860B-BC2E30C9AD1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5BEB1B6-D3CF-4C99-9B48-1E6D0E19BD5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90C35D3-7E91-4192-8ECC-3014F0B586D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4389438"/>
            <a:ext cx="8229600" cy="231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7E95B4C-06D9-468C-B127-CE6CB54BEE1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6022" y="173736"/>
            <a:ext cx="8791956" cy="6510528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1520" y="642594"/>
            <a:ext cx="768096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103120"/>
            <a:ext cx="768096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34768" y="6309360"/>
            <a:ext cx="20574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6896" y="6309360"/>
            <a:ext cx="3950208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23382" y="6309360"/>
            <a:ext cx="10972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679D60A-08CD-4B9E-9C70-797AAA7331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449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95.xml"/><Relationship Id="rId1" Type="http://schemas.openxmlformats.org/officeDocument/2006/relationships/video" Target="file:///C:\Documents%20and%20Settings\7&#1103;\&#1056;&#1072;&#1073;&#1086;&#1095;&#1080;&#1081;%20&#1089;&#1090;&#1086;&#1083;\&#1052;&#1102;&#1079;&#1080;&#1082;&#1083;%20&#1047;&#1074;&#1091;&#1082;&#1080;%20&#1084;&#1091;&#1079;&#1099;&#1082;&#1080;%20&#1056;.%20&#1056;&#1086;&#1076;&#1078;&#1077;&#1088;&#1089;&#1072;\The%20Sound%20of%20Music%20-%20Royal%20Variety%20Performance%20.asf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203598"/>
            <a:ext cx="4541360" cy="445080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932040" y="1484784"/>
            <a:ext cx="3960440" cy="3700198"/>
          </a:xfrm>
        </p:spPr>
        <p:txBody>
          <a:bodyPr/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</a:t>
            </a:r>
            <a:b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уроку</a:t>
            </a:r>
            <a:b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b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Веселые ноты».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06936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5" descr="C:\Documents and Settings\7я\Рабочий стол\Звуки музыки\ре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500042"/>
            <a:ext cx="7286676" cy="5465008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6786578" y="500042"/>
            <a:ext cx="1757212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</a:t>
            </a:r>
            <a:endParaRPr lang="ru-RU" sz="9600" b="1" cap="none" spc="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Tm="2834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Documents and Settings\7я\Рабочий стол\Звуки музыки\ми м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428604"/>
            <a:ext cx="7063536" cy="5357850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6286512" y="428604"/>
            <a:ext cx="2303837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</a:t>
            </a:r>
            <a:endParaRPr lang="ru-RU" sz="9600" b="1" cap="none" spc="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Tm="2824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Documents and Settings\7я\Рабочий стол\Звуки музыки\1212933458_14919_180_968_artfile_r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500041"/>
            <a:ext cx="4429156" cy="5936954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6572264" y="428604"/>
            <a:ext cx="2054794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ФА</a:t>
            </a:r>
            <a:endParaRPr lang="ru-RU" sz="9600" b="1" cap="none" spc="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Tm="2584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 descr="C:\Documents and Settings\7я\Рабочий стол\Звуки музыки\соль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428604"/>
            <a:ext cx="5929354" cy="5880739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5072066" y="357166"/>
            <a:ext cx="3701270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СОЛЬ</a:t>
            </a:r>
            <a:endParaRPr lang="ru-RU" sz="9600" b="1" cap="none" spc="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Tm="2564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Documents and Settings\7я\Рабочий стол\Звуки музыки\л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6510" y="2143116"/>
            <a:ext cx="6039705" cy="4139397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531" name="Picture 3" descr="C:\Documents and Settings\7я\Рабочий стол\Звуки музыки\планет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14290"/>
            <a:ext cx="2783416" cy="278608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572264" y="357166"/>
            <a:ext cx="1991251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ЛЯ</a:t>
            </a:r>
            <a:endParaRPr lang="ru-RU" sz="9600" b="1" cap="none" spc="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Tm="2984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трелка вниз 4"/>
          <p:cNvSpPr/>
          <p:nvPr/>
        </p:nvSpPr>
        <p:spPr>
          <a:xfrm>
            <a:off x="4000496" y="2143116"/>
            <a:ext cx="770384" cy="2214578"/>
          </a:xfrm>
          <a:prstGeom prst="downArrow">
            <a:avLst/>
          </a:prstGeom>
          <a:solidFill>
            <a:schemeClr val="accent6">
              <a:lumMod val="50000"/>
            </a:schemeClr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357554" y="357166"/>
            <a:ext cx="2031325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</a:t>
            </a:r>
            <a:endParaRPr lang="ru-RU" sz="9600" b="1" cap="none" spc="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00430" y="4714884"/>
            <a:ext cx="1988045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</a:t>
            </a:r>
            <a:endParaRPr lang="ru-RU" sz="9600" b="1" cap="none" spc="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Tm="4697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51207" y="117693"/>
            <a:ext cx="8292759" cy="62478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50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ДО.   </a:t>
            </a:r>
          </a:p>
          <a:p>
            <a:r>
              <a:rPr lang="ru-RU" sz="50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СИ,       </a:t>
            </a:r>
          </a:p>
          <a:p>
            <a:r>
              <a:rPr lang="ru-RU" sz="50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ЛЯ,            </a:t>
            </a:r>
          </a:p>
          <a:p>
            <a:r>
              <a:rPr lang="ru-RU" sz="50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СОЛЬ,        </a:t>
            </a:r>
          </a:p>
          <a:p>
            <a:r>
              <a:rPr lang="ru-RU" sz="50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ФА,                       </a:t>
            </a:r>
          </a:p>
          <a:p>
            <a:r>
              <a:rPr lang="ru-RU" sz="50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МИ,</a:t>
            </a:r>
          </a:p>
          <a:p>
            <a:r>
              <a:rPr lang="ru-RU" sz="50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РЕ,                                 </a:t>
            </a:r>
          </a:p>
          <a:p>
            <a:r>
              <a:rPr lang="ru-RU" sz="50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ДО,                                     </a:t>
            </a:r>
            <a:endParaRPr lang="ru-RU" sz="5000" b="1" cap="none" spc="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9" name="Рисунок 8" descr="C:\Documents and Settings\КонтрасТ\Local Settings\Temporary Internet Files\Content.IE5\5NZMHE3E\MCj04326540000[1]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785794"/>
            <a:ext cx="214314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Documents and Settings\КонтрасТ\Local Settings\Temporary Internet Files\Content.IE5\5NZMHE3E\MCj03433250000[1].wmf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3643314"/>
            <a:ext cx="2755420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14612" y="500042"/>
            <a:ext cx="376224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i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«Звуки музыки»</a:t>
            </a:r>
            <a:endParaRPr lang="ru-RU" sz="4000" b="1" i="1" cap="none" spc="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488" y="5643578"/>
            <a:ext cx="393383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i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Ричард </a:t>
            </a:r>
            <a:r>
              <a:rPr lang="ru-RU" sz="4000" b="1" i="1" cap="none" spc="0" dirty="0" err="1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Роджерс</a:t>
            </a:r>
            <a:endParaRPr lang="ru-RU" sz="4000" b="1" i="1" cap="none" spc="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The Sound of Music - Royal Variety Performance .asf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14546" y="1428736"/>
            <a:ext cx="5000660" cy="3750496"/>
          </a:xfrm>
          <a:prstGeom prst="rect">
            <a:avLst/>
          </a:prstGeom>
          <a:ln w="127000" cap="sq">
            <a:solidFill>
              <a:schemeClr val="accent6">
                <a:lumMod val="50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Documents and Settings\7я\Рабочий стол\Звуки музыки\до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642918"/>
            <a:ext cx="5454354" cy="3643338"/>
          </a:xfrm>
          <a:prstGeom prst="ellipse">
            <a:avLst/>
          </a:prstGeom>
          <a:ln w="63500" cap="rnd">
            <a:solidFill>
              <a:schemeClr val="accent6">
                <a:lumMod val="5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6715140" y="357166"/>
            <a:ext cx="1988045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</a:t>
            </a:r>
            <a:endParaRPr lang="ru-RU" sz="9600" b="1" cap="none" spc="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4643446"/>
            <a:ext cx="8211222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ВОРОБУШКА ГНЕЗДО</a:t>
            </a:r>
            <a:endParaRPr lang="ru-RU" sz="5400" b="1" cap="none" spc="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Tm="3855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5" descr="C:\Documents and Settings\7я\Рабочий стол\Звуки музыки\ре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500041"/>
            <a:ext cx="5461016" cy="4095763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7000892" y="500042"/>
            <a:ext cx="1757212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</a:t>
            </a:r>
            <a:endParaRPr lang="ru-RU" sz="9600" b="1" cap="none" spc="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4857760"/>
            <a:ext cx="7675499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ДЕРЕВЬЯ  ВО ДВОРЕ</a:t>
            </a:r>
            <a:endParaRPr lang="ru-RU" sz="5400" b="1" cap="none" spc="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Tm="2124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Documents and Settings\7я\Рабочий стол\Звуки музыки\ми м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8834" y="571480"/>
            <a:ext cx="5085746" cy="3857652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6357950" y="571480"/>
            <a:ext cx="2303837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</a:t>
            </a:r>
            <a:endParaRPr lang="ru-RU" sz="9600" b="1" cap="none" spc="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4786322"/>
            <a:ext cx="7951600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КОТЁНКА ПОКОРМИ</a:t>
            </a:r>
            <a:endParaRPr lang="ru-RU" sz="5400" b="1" cap="none" spc="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Tm="2343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Documents and Settings\7я\Рабочий стол\Звуки музыки\1212933458_14919_180_968_artfile_r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285728"/>
            <a:ext cx="3357586" cy="4500594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6572264" y="571480"/>
            <a:ext cx="2054794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ФА</a:t>
            </a:r>
            <a:endParaRPr lang="ru-RU" sz="9600" b="1" cap="none" spc="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5072074"/>
            <a:ext cx="8475590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В ЛЕСУ КРИЧИТ СОВА</a:t>
            </a:r>
            <a:endParaRPr lang="ru-RU" sz="5400" b="1" cap="none" spc="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Tm="2393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 descr="C:\Documents and Settings\7я\Рабочий стол\Звуки музыки\соль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428605"/>
            <a:ext cx="4071966" cy="4038580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5072066" y="357166"/>
            <a:ext cx="3701270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СОЛЬ</a:t>
            </a:r>
            <a:endParaRPr lang="ru-RU" sz="9600" b="1" cap="none" spc="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5786" y="5000636"/>
            <a:ext cx="7079887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ИГРАЕТ   ДЕТВОРА</a:t>
            </a:r>
            <a:endParaRPr lang="ru-RU" sz="5400" b="1" cap="none" spc="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Tm="2243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Documents and Settings\7я\Рабочий стол\Звуки музыки\л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7895" y="575486"/>
            <a:ext cx="5414303" cy="3710769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531" name="Picture 3" descr="C:\Documents and Settings\7я\Рабочий стол\Звуки музыки\планет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8" y="2285992"/>
            <a:ext cx="2212664" cy="221478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572264" y="571480"/>
            <a:ext cx="1991251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ЛЯ</a:t>
            </a:r>
            <a:endParaRPr lang="ru-RU" sz="9600" b="1" cap="none" spc="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4714884"/>
            <a:ext cx="8096384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ЗАПЕЛА  ВСЯ  ЗЕМЛЯ</a:t>
            </a:r>
            <a:endParaRPr lang="ru-RU" sz="5400" b="1" cap="none" spc="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643306" y="357166"/>
            <a:ext cx="2031325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</a:t>
            </a:r>
            <a:endParaRPr lang="ru-RU" sz="9600" b="1" cap="none" spc="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43306" y="4929198"/>
            <a:ext cx="1988045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</a:t>
            </a:r>
            <a:endParaRPr lang="ru-RU" sz="9600" b="1" cap="none" spc="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2071678"/>
            <a:ext cx="8368894" cy="258532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ПОЁМ  МЫ  ДЛЯ  ТОГО,</a:t>
            </a:r>
          </a:p>
          <a:p>
            <a:pPr algn="ctr"/>
            <a:r>
              <a:rPr lang="ru-RU" sz="54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ЧТОБЫ   ВНОВЬ </a:t>
            </a:r>
          </a:p>
          <a:p>
            <a:pPr algn="ctr"/>
            <a:r>
              <a:rPr lang="ru-RU" sz="54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ВЕРНУТЬСЯ    В</a:t>
            </a:r>
            <a:endParaRPr lang="ru-RU" sz="5400" b="1" cap="none" spc="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Tm="4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Documents and Settings\7я\Рабочий стол\Звуки музыки\до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571480"/>
            <a:ext cx="7807212" cy="5214974"/>
          </a:xfrm>
          <a:prstGeom prst="ellipse">
            <a:avLst/>
          </a:prstGeom>
          <a:ln w="63500" cap="rnd">
            <a:solidFill>
              <a:schemeClr val="accent6">
                <a:lumMod val="5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6643702" y="428604"/>
            <a:ext cx="1988045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</a:t>
            </a:r>
            <a:endParaRPr lang="ru-RU" sz="9600" b="1" cap="none" spc="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Tm="2854"/>
  <p:timing>
    <p:tnLst>
      <p:par>
        <p:cTn id="1" dur="indefinite" restart="never" nodeType="tmRoot"/>
      </p:par>
    </p:tnLst>
  </p:timing>
</p:sld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theme1.xml><?xml version="1.0" encoding="utf-8"?>
<a:theme xmlns:a="http://schemas.openxmlformats.org/drawingml/2006/main" name="1_colormaster">
  <a:themeElements>
    <a:clrScheme name="1_colormaster 4">
      <a:dk1>
        <a:srgbClr val="000000"/>
      </a:dk1>
      <a:lt1>
        <a:srgbClr val="FF9966"/>
      </a:lt1>
      <a:dk2>
        <a:srgbClr val="1C1C1C"/>
      </a:dk2>
      <a:lt2>
        <a:srgbClr val="4D4D4D"/>
      </a:lt2>
      <a:accent1>
        <a:srgbClr val="FF0000"/>
      </a:accent1>
      <a:accent2>
        <a:srgbClr val="FF6699"/>
      </a:accent2>
      <a:accent3>
        <a:srgbClr val="FFCAB8"/>
      </a:accent3>
      <a:accent4>
        <a:srgbClr val="000000"/>
      </a:accent4>
      <a:accent5>
        <a:srgbClr val="FFAAAA"/>
      </a:accent5>
      <a:accent6>
        <a:srgbClr val="E75C8A"/>
      </a:accent6>
      <a:hlink>
        <a:srgbClr val="CC00CC"/>
      </a:hlink>
      <a:folHlink>
        <a:srgbClr val="FFCC00"/>
      </a:folHlink>
    </a:clrScheme>
    <a:fontScheme name="1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colormaster">
  <a:themeElements>
    <a:clrScheme name="2_colormaster 4">
      <a:dk1>
        <a:srgbClr val="000000"/>
      </a:dk1>
      <a:lt1>
        <a:srgbClr val="FF9966"/>
      </a:lt1>
      <a:dk2>
        <a:srgbClr val="1C1C1C"/>
      </a:dk2>
      <a:lt2>
        <a:srgbClr val="4D4D4D"/>
      </a:lt2>
      <a:accent1>
        <a:srgbClr val="FF0000"/>
      </a:accent1>
      <a:accent2>
        <a:srgbClr val="FF6699"/>
      </a:accent2>
      <a:accent3>
        <a:srgbClr val="FFCAB8"/>
      </a:accent3>
      <a:accent4>
        <a:srgbClr val="000000"/>
      </a:accent4>
      <a:accent5>
        <a:srgbClr val="FFAAAA"/>
      </a:accent5>
      <a:accent6>
        <a:srgbClr val="E75C8A"/>
      </a:accent6>
      <a:hlink>
        <a:srgbClr val="CC00CC"/>
      </a:hlink>
      <a:folHlink>
        <a:srgbClr val="FFCC00"/>
      </a:folHlink>
    </a:clrScheme>
    <a:fontScheme name="2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colormaster">
  <a:themeElements>
    <a:clrScheme name="3_colormaster 14">
      <a:dk1>
        <a:srgbClr val="000000"/>
      </a:dk1>
      <a:lt1>
        <a:srgbClr val="FF99CC"/>
      </a:lt1>
      <a:dk2>
        <a:srgbClr val="1C1C1C"/>
      </a:dk2>
      <a:lt2>
        <a:srgbClr val="4D4D4D"/>
      </a:lt2>
      <a:accent1>
        <a:srgbClr val="FF0000"/>
      </a:accent1>
      <a:accent2>
        <a:srgbClr val="FF99CC"/>
      </a:accent2>
      <a:accent3>
        <a:srgbClr val="FFCAE2"/>
      </a:accent3>
      <a:accent4>
        <a:srgbClr val="000000"/>
      </a:accent4>
      <a:accent5>
        <a:srgbClr val="FFAAAA"/>
      </a:accent5>
      <a:accent6>
        <a:srgbClr val="E78AB9"/>
      </a:accent6>
      <a:hlink>
        <a:srgbClr val="9933FF"/>
      </a:hlink>
      <a:folHlink>
        <a:srgbClr val="44C63A"/>
      </a:folHlink>
    </a:clrScheme>
    <a:fontScheme name="3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colormaster">
  <a:themeElements>
    <a:clrScheme name="4_colormaster 14">
      <a:dk1>
        <a:srgbClr val="000000"/>
      </a:dk1>
      <a:lt1>
        <a:srgbClr val="FF99CC"/>
      </a:lt1>
      <a:dk2>
        <a:srgbClr val="1C1C1C"/>
      </a:dk2>
      <a:lt2>
        <a:srgbClr val="4D4D4D"/>
      </a:lt2>
      <a:accent1>
        <a:srgbClr val="FF0000"/>
      </a:accent1>
      <a:accent2>
        <a:srgbClr val="FF99CC"/>
      </a:accent2>
      <a:accent3>
        <a:srgbClr val="FFCAE2"/>
      </a:accent3>
      <a:accent4>
        <a:srgbClr val="000000"/>
      </a:accent4>
      <a:accent5>
        <a:srgbClr val="FFAAAA"/>
      </a:accent5>
      <a:accent6>
        <a:srgbClr val="E78AB9"/>
      </a:accent6>
      <a:hlink>
        <a:srgbClr val="9933FF"/>
      </a:hlink>
      <a:folHlink>
        <a:srgbClr val="44C63A"/>
      </a:folHlink>
    </a:clrScheme>
    <a:fontScheme name="4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5_colormaster">
  <a:themeElements>
    <a:clrScheme name="5_colormaster 14">
      <a:dk1>
        <a:srgbClr val="000000"/>
      </a:dk1>
      <a:lt1>
        <a:srgbClr val="FF99CC"/>
      </a:lt1>
      <a:dk2>
        <a:srgbClr val="1C1C1C"/>
      </a:dk2>
      <a:lt2>
        <a:srgbClr val="4D4D4D"/>
      </a:lt2>
      <a:accent1>
        <a:srgbClr val="FF0000"/>
      </a:accent1>
      <a:accent2>
        <a:srgbClr val="FF99CC"/>
      </a:accent2>
      <a:accent3>
        <a:srgbClr val="FFCAE2"/>
      </a:accent3>
      <a:accent4>
        <a:srgbClr val="000000"/>
      </a:accent4>
      <a:accent5>
        <a:srgbClr val="FFAAAA"/>
      </a:accent5>
      <a:accent6>
        <a:srgbClr val="E78AB9"/>
      </a:accent6>
      <a:hlink>
        <a:srgbClr val="9933FF"/>
      </a:hlink>
      <a:folHlink>
        <a:srgbClr val="44C63A"/>
      </a:folHlink>
    </a:clrScheme>
    <a:fontScheme name="5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5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6_colormaster">
  <a:themeElements>
    <a:clrScheme name="6_colormaster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6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7_colormaster">
  <a:themeElements>
    <a:clrScheme name="7_colormaster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7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7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8_colormaster">
  <a:themeElements>
    <a:clrScheme name="8_colormaster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8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8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042</Template>
  <TotalTime>543</TotalTime>
  <Words>77</Words>
  <Application>Microsoft Office PowerPoint</Application>
  <PresentationFormat>Экран (4:3)</PresentationFormat>
  <Paragraphs>36</Paragraphs>
  <Slides>17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17</vt:i4>
      </vt:variant>
    </vt:vector>
  </HeadingPairs>
  <TitlesOfParts>
    <vt:vector size="32" baseType="lpstr">
      <vt:lpstr>Arial</vt:lpstr>
      <vt:lpstr>Calibri</vt:lpstr>
      <vt:lpstr>Calibri Light</vt:lpstr>
      <vt:lpstr>Century Gothic</vt:lpstr>
      <vt:lpstr>Garamond</vt:lpstr>
      <vt:lpstr>Times New Roman</vt:lpstr>
      <vt:lpstr>1_colormaster</vt:lpstr>
      <vt:lpstr>2_colormaster</vt:lpstr>
      <vt:lpstr>3_colormaster</vt:lpstr>
      <vt:lpstr>4_colormaster</vt:lpstr>
      <vt:lpstr>5_colormaster</vt:lpstr>
      <vt:lpstr>6_colormaster</vt:lpstr>
      <vt:lpstr>7_colormaster</vt:lpstr>
      <vt:lpstr>8_colormaster</vt:lpstr>
      <vt:lpstr>Savon</vt:lpstr>
      <vt:lpstr>Презентация  к уроку Тема:  «Веселые ноты».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HomeLab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Home</dc:creator>
  <cp:lastModifiedBy>RePack by Diakov</cp:lastModifiedBy>
  <cp:revision>59</cp:revision>
  <dcterms:created xsi:type="dcterms:W3CDTF">2010-02-11T08:38:05Z</dcterms:created>
  <dcterms:modified xsi:type="dcterms:W3CDTF">2021-11-29T10:10:20Z</dcterms:modified>
</cp:coreProperties>
</file>