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72" r:id="rId4"/>
    <p:sldId id="289" r:id="rId5"/>
    <p:sldId id="290" r:id="rId6"/>
    <p:sldId id="292" r:id="rId7"/>
    <p:sldId id="293" r:id="rId8"/>
    <p:sldId id="29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54300-70C1-4968-AA2E-438FDB4A95BA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763D3-0E8A-4ECC-BDF8-76D43BD096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247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763D3-0E8A-4ECC-BDF8-76D43BD096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7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50AA74A-992D-4070-BEAA-F5540C6D3D6F}" type="datetimeFigureOut">
              <a:rPr lang="ru-RU" smtClean="0"/>
              <a:pPr/>
              <a:t>04.06.2017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AD0A09D-CA6D-4A24-9587-C62D768357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72400" cy="1663825"/>
          </a:xfrm>
        </p:spPr>
        <p:txBody>
          <a:bodyPr/>
          <a:lstStyle/>
          <a:p>
            <a:r>
              <a:rPr lang="ru-RU" sz="5400" dirty="0" smtClean="0"/>
              <a:t>С Днём рождения, подснежник</a:t>
            </a:r>
            <a:r>
              <a:rPr lang="ru-RU" sz="6000" dirty="0" smtClean="0"/>
              <a:t>!</a:t>
            </a:r>
            <a:endParaRPr lang="ru-RU" sz="6000" dirty="0"/>
          </a:p>
        </p:txBody>
      </p:sp>
      <p:pic>
        <p:nvPicPr>
          <p:cNvPr id="14341" name="Picture 5" descr="C:\Users\Pooh\Documents\Группа 5 ДетСад 1844\МОИ ПРОЕКТЫ\Подснежник и Ландыш\1330967759_6838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0968"/>
            <a:ext cx="4297897" cy="2520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188640"/>
            <a:ext cx="604867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МБОУ  </a:t>
            </a:r>
            <a:r>
              <a:rPr lang="ru-RU" b="1" i="1" dirty="0" err="1" smtClean="0">
                <a:solidFill>
                  <a:srgbClr val="0070C0"/>
                </a:solidFill>
              </a:rPr>
              <a:t>Вязовская</a:t>
            </a:r>
            <a:r>
              <a:rPr lang="ru-RU" b="1" i="1" dirty="0" smtClean="0">
                <a:solidFill>
                  <a:srgbClr val="0070C0"/>
                </a:solidFill>
              </a:rPr>
              <a:t> начальная школа – детский сад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5480968"/>
            <a:ext cx="3672408" cy="82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Подготовила: воспитатель Беляева И.В.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492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196012"/>
            <a:ext cx="7772400" cy="2505075"/>
          </a:xfrm>
        </p:spPr>
        <p:txBody>
          <a:bodyPr/>
          <a:lstStyle/>
          <a:p>
            <a:r>
              <a:rPr lang="ru-RU" dirty="0" smtClean="0"/>
              <a:t>Подснежник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4864147"/>
            <a:ext cx="7772400" cy="1131887"/>
          </a:xfrm>
        </p:spPr>
        <p:txBody>
          <a:bodyPr>
            <a:normAutofit/>
          </a:bodyPr>
          <a:lstStyle/>
          <a:p>
            <a:r>
              <a:rPr lang="ru-RU" dirty="0" smtClean="0"/>
              <a:t>«Молочный цветок»</a:t>
            </a:r>
          </a:p>
          <a:p>
            <a:endParaRPr lang="ru-RU" dirty="0"/>
          </a:p>
        </p:txBody>
      </p:sp>
      <p:pic>
        <p:nvPicPr>
          <p:cNvPr id="1026" name="Picture 2" descr="C:\Users\Pooh\Documents\Группа 5 ДетСад 1844\МОИ ПРОЕКТЫ\Подснежник и Ландыш\desktopwallpapers.org.ua-865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81280"/>
            <a:ext cx="5040560" cy="3780420"/>
          </a:xfrm>
          <a:prstGeom prst="rect">
            <a:avLst/>
          </a:prstGeom>
          <a:ln>
            <a:noFill/>
          </a:ln>
          <a:effectLst>
            <a:softEdge rad="508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9864" y="5359826"/>
            <a:ext cx="8273314" cy="1891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i="1" dirty="0" smtClean="0"/>
              <a:t>Говорят, что если хорошо прислушаться,</a:t>
            </a:r>
          </a:p>
          <a:p>
            <a:pPr algn="r">
              <a:lnSpc>
                <a:spcPct val="150000"/>
              </a:lnSpc>
            </a:pPr>
            <a:r>
              <a:rPr lang="ru-RU" sz="2000" i="1" dirty="0" smtClean="0"/>
              <a:t>то можно услышать звон этих маленьких колокольчиков,</a:t>
            </a:r>
          </a:p>
          <a:p>
            <a:pPr algn="r">
              <a:lnSpc>
                <a:spcPct val="150000"/>
              </a:lnSpc>
            </a:pPr>
            <a:r>
              <a:rPr lang="ru-RU" sz="2000" i="1" dirty="0" smtClean="0"/>
              <a:t> которые словно будят от зимней спячки остальные цветы.</a:t>
            </a:r>
          </a:p>
          <a:p>
            <a:pPr algn="r">
              <a:lnSpc>
                <a:spcPct val="150000"/>
              </a:lnSpc>
            </a:pP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19318952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495" y="1901911"/>
            <a:ext cx="43879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По </a:t>
            </a:r>
            <a:r>
              <a:rPr lang="ru-RU" dirty="0"/>
              <a:t>русской легенде однажды старуха Зима со своими спутниками Морозом и Ветром решила не пускать на землю Весну. Но смелый Подснежник выпрямился, расправил лепестки и попросил защиты у Солнца. Солнце заметило бесстрашный цветок, согрело землю и открыло дорогу Весне.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1848" y="836712"/>
            <a:ext cx="439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Легенда о смелом Подснежнике</a:t>
            </a:r>
            <a:endParaRPr lang="ru-RU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3314" name="Picture 2" descr="C:\Users\Pooh\Documents\Группа 5 ДетСад 1844\МОИ ПРОЕКТЫ\Подснежник и Ландыш\20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292941"/>
            <a:ext cx="3534092" cy="463638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7984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53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Arial" pitchFamily="34" charset="0"/>
              </a:rPr>
              <a:t>Мы с ребятами решили не срывать подснежники в лесу,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Arial" pitchFamily="34" charset="0"/>
              </a:rPr>
              <a:t>а смастерить их своими руками.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Arial" pitchFamily="34" charset="0"/>
              </a:rPr>
              <a:t>И вот что у нас получилось!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028" name="Picture 4" descr="C:\Users\User\Desktop\фото\19 апреля Всемирный день подснежника\IMG_20170418_1016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137" t="29167" b="25000"/>
          <a:stretch>
            <a:fillRect/>
          </a:stretch>
        </p:blipFill>
        <p:spPr bwMode="auto">
          <a:xfrm>
            <a:off x="1119163" y="1785926"/>
            <a:ext cx="6780116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User\Desktop\фото\19 апреля Всемирный день подснежника\IMG_20170418_1016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50" t="31250" r="21094" b="47917"/>
          <a:stretch>
            <a:fillRect/>
          </a:stretch>
        </p:blipFill>
        <p:spPr bwMode="auto">
          <a:xfrm>
            <a:off x="928662" y="2500306"/>
            <a:ext cx="7215238" cy="3429024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0" y="230033"/>
            <a:ext cx="934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Волшебство сработало!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Ах, в какие красивые подснежники вы превратились!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Лепестки нежные, стебельки тонкие, гибкие, листья резные!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Calibri" pitchFamily="34" charset="0"/>
                <a:cs typeface="Arial" pitchFamily="34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esktop\фото\19 апреля Всемирный день подснежника\IMG_20170418_10195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793" y="2149796"/>
            <a:ext cx="5500727" cy="4136724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19717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Ты, волшебная водица,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Лейся на головки.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Превращай скорее деток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В весенние цветочки!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Desktop\фото\19 апреля Всемирный день подснежника\IMG_20170418_10225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58" r="16406" b="7291"/>
          <a:stretch>
            <a:fillRect/>
          </a:stretch>
        </p:blipFill>
        <p:spPr bwMode="auto">
          <a:xfrm>
            <a:off x="714348" y="1000108"/>
            <a:ext cx="7643834" cy="5572164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228561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Цветы обрадовались весне, закружились в хороводе и стали танцевать!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347285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Наше приключение подошло к концу. С каким прекрасным цветком мы сегодня познакомились и сами в него превращались? (С подснежником). Ребята, этот цветок занесён в Красную книгу. Что это значит? Этот цветок нельзя рвать, он может совсем исчезнуть с планеты Земля. Если вы увидите в лесу подснежники, не рвите их, полюбуйтесь ими, можете сделать фотографию на память, и идите дальше. Пусть цветы растут и радуют других людей. Мы прощаемся с вами, ребята! До свидания!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2908</TotalTime>
  <Words>208</Words>
  <Application>Microsoft Office PowerPoint</Application>
  <PresentationFormat>Экран (4:3)</PresentationFormat>
  <Paragraphs>23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Gothic</vt:lpstr>
      <vt:lpstr>Courier New</vt:lpstr>
      <vt:lpstr>Palatino Linotype</vt:lpstr>
      <vt:lpstr>Times New Roman</vt:lpstr>
      <vt:lpstr>Wingdings</vt:lpstr>
      <vt:lpstr>Исполнительная</vt:lpstr>
      <vt:lpstr>С Днём рождения, подснежник!</vt:lpstr>
      <vt:lpstr>Подснежник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Pooh</dc:creator>
  <cp:lastModifiedBy>Пользователь</cp:lastModifiedBy>
  <cp:revision>118</cp:revision>
  <dcterms:created xsi:type="dcterms:W3CDTF">2013-09-08T09:26:42Z</dcterms:created>
  <dcterms:modified xsi:type="dcterms:W3CDTF">2017-06-04T13:37:41Z</dcterms:modified>
</cp:coreProperties>
</file>