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8" r:id="rId5"/>
    <p:sldId id="260" r:id="rId6"/>
    <p:sldId id="264" r:id="rId7"/>
    <p:sldId id="263" r:id="rId8"/>
    <p:sldId id="266" r:id="rId9"/>
    <p:sldId id="267" r:id="rId10"/>
    <p:sldId id="271" r:id="rId11"/>
    <p:sldId id="265" r:id="rId12"/>
    <p:sldId id="270" r:id="rId13"/>
    <p:sldId id="268" r:id="rId14"/>
    <p:sldId id="274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60"/>
  </p:normalViewPr>
  <p:slideViewPr>
    <p:cSldViewPr>
      <p:cViewPr varScale="1">
        <p:scale>
          <a:sx n="84" d="100"/>
          <a:sy n="84" d="100"/>
        </p:scale>
        <p:origin x="845" y="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B88969-0577-4EFE-98CB-D2DB05F9633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59A52F-ECAE-4E36-9FF5-B217CB34C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Мультимедийная презентация краткосрочного проекта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«Г.Тукай в наших сердцах»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 err="1"/>
              <a:t>Гимадиева</a:t>
            </a:r>
            <a:r>
              <a:rPr lang="ru-RU" sz="2200" b="1" i="1" dirty="0"/>
              <a:t> </a:t>
            </a:r>
            <a:r>
              <a:rPr lang="ru-RU" sz="2200" b="1" i="1" dirty="0" err="1"/>
              <a:t>Гузалия</a:t>
            </a:r>
            <a:r>
              <a:rPr lang="ru-RU" sz="2200" b="1" i="1" dirty="0"/>
              <a:t> </a:t>
            </a:r>
            <a:r>
              <a:rPr lang="ru-RU" sz="2200" b="1" i="1" dirty="0" err="1"/>
              <a:t>Завдатовна</a:t>
            </a:r>
            <a:r>
              <a:rPr lang="ru-RU" sz="2200" b="1" i="1" dirty="0"/>
              <a:t>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err="1" smtClean="0"/>
              <a:t>Мингазова</a:t>
            </a:r>
            <a:r>
              <a:rPr lang="ru-RU" sz="2200" b="1" i="1" dirty="0" smtClean="0"/>
              <a:t> Гульнара </a:t>
            </a:r>
            <a:r>
              <a:rPr lang="ru-RU" sz="2200" b="1" i="1" dirty="0" err="1" smtClean="0"/>
              <a:t>Завдатовна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Совместная работа с сотрудниками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908720"/>
            <a:ext cx="3952528" cy="5661248"/>
          </a:xfrm>
        </p:spPr>
        <p:txBody>
          <a:bodyPr>
            <a:normAutofit lnSpcReduction="10000"/>
          </a:bodyPr>
          <a:lstStyle/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Составление плана мероприятий, посвященных 136летию со дня рождения Г. Тукая.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выставки книг с произведениями Г. Тукая.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Совместная подготовка    детей к городским конкурсам  юных чтецов. 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Участие педагогов в городском конкурсе методических разработок, посвященных 136летию со дня рождения Г. Тукая.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конкурса стихов в МБДОУ№54 «Искорка» посвященных 136летию со дня рождения Г. Тукая.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Разучивание песни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тел»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Театрализация сказок  Г. Тукая.</a:t>
            </a:r>
          </a:p>
          <a:p>
            <a:pPr marL="484632" indent="-457200">
              <a:buClrTx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/>
          </a:p>
        </p:txBody>
      </p:sp>
      <p:pic>
        <p:nvPicPr>
          <p:cNvPr id="5" name="Рисунок 4" descr="C:\Users\Эльмира\Desktop\Тукай-130летию конкурс\День Тукая 126 г\IMG_20160420_1042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5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мира\Desktop\образный мир тукая\тукай в библиотеке 2 гр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9936">
            <a:off x="244912" y="3747918"/>
            <a:ext cx="168837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мира\Desktop\образный мир тукая\Тукай метод разр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1768">
            <a:off x="1017427" y="3737200"/>
            <a:ext cx="17597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мира\Desktop\образный мир тукая\Тукай2  метод раз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717032"/>
            <a:ext cx="1752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мира\Desktop\образный мир тукая\Тукай1 метод разр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17032"/>
            <a:ext cx="1714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Работа с воспитанниками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 lnSpcReduction="10000"/>
          </a:bodyPr>
          <a:lstStyle/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беседы в младших группах: «Поэт и сказочник –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Тукай», «Великий татарский поэт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Тукай» 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ООД в старших группах посвящённые знакомству с биографией  Г. Тукая.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«Гали и коза», «Белый Дед», «Ленивый пес» в младших группах.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«Мышь, попавшая в молоко», «После работы, можно поиграть».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сказок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Шурале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 Водяная», « Сказка о козе и баране» в старших и подготовительных группах.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стихов, посвященный 136летию со дня рождения Г.Тукая в  средних, старших и подготовительных  группах.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воспитанников  в городских  конкурсах  юных чтецов  «Тукай в наших сердцах»,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шигърият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серл</a:t>
            </a:r>
            <a:r>
              <a:rPr lang="tt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әреңне!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pPr marL="484632" lvl="0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ООД «Рисование», «Герой, понравившегося произведения Г. Тукая» средние, старшие группы.</a:t>
            </a:r>
          </a:p>
          <a:p>
            <a:pPr marL="484632" indent="-4572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Выставка детских рисунков по произведениям  Г.Тукая.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1641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этап – заключительный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92696"/>
            <a:ext cx="4176464" cy="61653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1.Выступление победителей конкурсов  «Тукай в наших сердцах», «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шигърият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әреңне!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в городских мероприятиях.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Выставка рисунков и    поделок «Образный мир Г. Тукая»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3. Проведение   развлечения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Тукай – сүнмәс йолдыз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  <p:pic>
        <p:nvPicPr>
          <p:cNvPr id="5" name="Рисунок 4" descr="C:\Users\Эльмира\Desktop\Тукай-130летию конкурс\DSCN1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9990">
            <a:off x="395536" y="764704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мира\Desktop\Тукай-130летию конкурс\DSCN19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301">
            <a:off x="213113" y="422415"/>
            <a:ext cx="22232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мира\Desktop\образный мир тукая\выставкаТукай\IMG_20160506_133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203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мира\Desktop\Тукай-130летию конкурс\День Тукая 126 г\IMG_20160420_1024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623792"/>
            <a:ext cx="3238500" cy="22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556376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поделок «Образный мир  Г. Тукая».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7" name="Picture 3" descr="C:\Users\Эльмира\Desktop\Тукай-130летию конкурс\образный мир тукая\IMG_2287.JPG"/>
          <p:cNvPicPr>
            <a:picLocks noChangeAspect="1" noChangeArrowheads="1"/>
          </p:cNvPicPr>
          <p:nvPr/>
        </p:nvPicPr>
        <p:blipFill rotWithShape="1">
          <a:blip r:embed="rId3" cstate="print"/>
          <a:srcRect r="24109" b="5191"/>
          <a:stretch/>
        </p:blipFill>
        <p:spPr bwMode="auto">
          <a:xfrm rot="20768463">
            <a:off x="473623" y="1557460"/>
            <a:ext cx="3216651" cy="284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Эльмира\Desktop\Тукай-130летию конкурс\образный мир тукая\IMG_2276.JPG"/>
          <p:cNvPicPr>
            <a:picLocks noChangeAspect="1" noChangeArrowheads="1"/>
          </p:cNvPicPr>
          <p:nvPr/>
        </p:nvPicPr>
        <p:blipFill rotWithShape="1">
          <a:blip r:embed="rId4" cstate="print"/>
          <a:srcRect r="359" b="16070"/>
          <a:stretch/>
        </p:blipFill>
        <p:spPr bwMode="auto">
          <a:xfrm rot="20485822">
            <a:off x="3138194" y="3275834"/>
            <a:ext cx="4579685" cy="3049771"/>
          </a:xfrm>
          <a:prstGeom prst="rect">
            <a:avLst/>
          </a:prstGeom>
          <a:noFill/>
        </p:spPr>
      </p:pic>
      <p:pic>
        <p:nvPicPr>
          <p:cNvPr id="8" name="Picture 2" descr="C:\Users\Эльмира\Desktop\Тукай-130летию конкурс\образный мир тукая\IMG_2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56792"/>
            <a:ext cx="2952328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584176"/>
          </a:xfrm>
        </p:spPr>
        <p:txBody>
          <a:bodyPr>
            <a:normAutofit/>
          </a:bodyPr>
          <a:lstStyle/>
          <a:p>
            <a:pPr algn="ctr"/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Эльмира\Desktop\Тукай-130летию конкурс\образный мир тукая\IMG_2280.JPG"/>
          <p:cNvPicPr>
            <a:picLocks noChangeAspect="1" noChangeArrowheads="1"/>
          </p:cNvPicPr>
          <p:nvPr/>
        </p:nvPicPr>
        <p:blipFill rotWithShape="1">
          <a:blip r:embed="rId3" cstate="print"/>
          <a:srcRect r="16808" b="15456"/>
          <a:stretch/>
        </p:blipFill>
        <p:spPr bwMode="auto">
          <a:xfrm rot="21361835">
            <a:off x="435198" y="3529653"/>
            <a:ext cx="3664574" cy="2204841"/>
          </a:xfrm>
          <a:prstGeom prst="rect">
            <a:avLst/>
          </a:prstGeom>
          <a:noFill/>
        </p:spPr>
      </p:pic>
      <p:pic>
        <p:nvPicPr>
          <p:cNvPr id="3075" name="Picture 3" descr="C:\Users\Эльмира\Desktop\Тукай-130летию конкурс\образный мир тукая\IMG_2285.JPG"/>
          <p:cNvPicPr>
            <a:picLocks noChangeAspect="1" noChangeArrowheads="1"/>
          </p:cNvPicPr>
          <p:nvPr/>
        </p:nvPicPr>
        <p:blipFill rotWithShape="1">
          <a:blip r:embed="rId4" cstate="print"/>
          <a:srcRect r="21043" b="2268"/>
          <a:stretch/>
        </p:blipFill>
        <p:spPr bwMode="auto">
          <a:xfrm rot="21250721">
            <a:off x="356441" y="699920"/>
            <a:ext cx="2827067" cy="2212652"/>
          </a:xfrm>
          <a:prstGeom prst="rect">
            <a:avLst/>
          </a:prstGeom>
          <a:noFill/>
        </p:spPr>
      </p:pic>
      <p:pic>
        <p:nvPicPr>
          <p:cNvPr id="3076" name="Picture 4" descr="C:\Users\Эльмира\Desktop\Тукай-130летию конкурс\образный мир тукая\IMG_2289.JPG"/>
          <p:cNvPicPr>
            <a:picLocks noChangeAspect="1" noChangeArrowheads="1"/>
          </p:cNvPicPr>
          <p:nvPr/>
        </p:nvPicPr>
        <p:blipFill rotWithShape="1">
          <a:blip r:embed="rId5" cstate="print"/>
          <a:srcRect r="21225" b="-2279"/>
          <a:stretch/>
        </p:blipFill>
        <p:spPr bwMode="auto">
          <a:xfrm rot="1470288">
            <a:off x="5688239" y="787971"/>
            <a:ext cx="2752760" cy="2566045"/>
          </a:xfrm>
          <a:prstGeom prst="rect">
            <a:avLst/>
          </a:prstGeom>
          <a:noFill/>
        </p:spPr>
      </p:pic>
      <p:pic>
        <p:nvPicPr>
          <p:cNvPr id="3077" name="Picture 5" descr="C:\Users\Эльмира\Desktop\Тукай-130летию конкурс\образный мир тукая\IMG_2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1257" y="1623864"/>
            <a:ext cx="2719306" cy="2311197"/>
          </a:xfrm>
          <a:prstGeom prst="rect">
            <a:avLst/>
          </a:prstGeom>
          <a:noFill/>
        </p:spPr>
      </p:pic>
      <p:pic>
        <p:nvPicPr>
          <p:cNvPr id="3078" name="Picture 6" descr="C:\Users\Эльмира\Desktop\Тукай-130летию конкурс\образный мир тукая\IMG_2278.JPG"/>
          <p:cNvPicPr>
            <a:picLocks noChangeAspect="1" noChangeArrowheads="1"/>
          </p:cNvPicPr>
          <p:nvPr/>
        </p:nvPicPr>
        <p:blipFill rotWithShape="1">
          <a:blip r:embed="rId7" cstate="print"/>
          <a:srcRect r="-1258" b="9820"/>
          <a:stretch/>
        </p:blipFill>
        <p:spPr bwMode="auto">
          <a:xfrm>
            <a:off x="4139952" y="3861048"/>
            <a:ext cx="1940611" cy="3075238"/>
          </a:xfrm>
          <a:prstGeom prst="rect">
            <a:avLst/>
          </a:prstGeom>
          <a:noFill/>
        </p:spPr>
      </p:pic>
      <p:pic>
        <p:nvPicPr>
          <p:cNvPr id="3079" name="Picture 7" descr="C:\Users\Эльмира\Desktop\Тукай-130летию конкурс\образный мир тукая\IMG_2282.JPG"/>
          <p:cNvPicPr>
            <a:picLocks noChangeAspect="1" noChangeArrowheads="1"/>
          </p:cNvPicPr>
          <p:nvPr/>
        </p:nvPicPr>
        <p:blipFill rotWithShape="1">
          <a:blip r:embed="rId8" cstate="print"/>
          <a:srcRect r="22564" b="1303"/>
          <a:stretch/>
        </p:blipFill>
        <p:spPr bwMode="auto">
          <a:xfrm rot="588886">
            <a:off x="5844469" y="3850286"/>
            <a:ext cx="2623964" cy="251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Наши конкурсы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1" name="Picture 3" descr="C:\Users\Эльмира\Desktop\Тукай-130летию конкурс\образный мир тукая\ач шигрият серлщрене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9237">
            <a:off x="368573" y="1459774"/>
            <a:ext cx="2448272" cy="3168352"/>
          </a:xfrm>
          <a:prstGeom prst="rect">
            <a:avLst/>
          </a:prstGeom>
          <a:noFill/>
        </p:spPr>
      </p:pic>
      <p:pic>
        <p:nvPicPr>
          <p:cNvPr id="2052" name="Picture 4" descr="C:\Users\Эльмира\Desktop\Тукай-130летию конкурс\образный мир тукая\ач шигрият серлэрен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40968"/>
            <a:ext cx="2160240" cy="3240360"/>
          </a:xfrm>
          <a:prstGeom prst="rect">
            <a:avLst/>
          </a:prstGeom>
          <a:noFill/>
        </p:spPr>
      </p:pic>
      <p:pic>
        <p:nvPicPr>
          <p:cNvPr id="2053" name="Picture 5" descr="C:\Users\Эльмира\Desktop\Тукай-130летию конкурс\образный мир тукая\ач шигрият серлэренне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72816"/>
            <a:ext cx="2232248" cy="3370529"/>
          </a:xfrm>
          <a:prstGeom prst="rect">
            <a:avLst/>
          </a:prstGeom>
          <a:noFill/>
        </p:spPr>
      </p:pic>
      <p:pic>
        <p:nvPicPr>
          <p:cNvPr id="2054" name="Picture 6" descr="C:\Users\Эльмира\Desktop\Тукай-130летию конкурс\образный мир тукая\тукай в библиотеке 2 г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3118">
            <a:off x="3851920" y="1484784"/>
            <a:ext cx="2304256" cy="2664296"/>
          </a:xfrm>
          <a:prstGeom prst="rect">
            <a:avLst/>
          </a:prstGeom>
          <a:noFill/>
        </p:spPr>
      </p:pic>
      <p:pic>
        <p:nvPicPr>
          <p:cNvPr id="2055" name="Picture 7" descr="C:\Users\Эльмира\Desktop\Тукай-130летию конкурс\образный мир тукая\Тукай в наших сердца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01008"/>
            <a:ext cx="2016224" cy="2590474"/>
          </a:xfrm>
          <a:prstGeom prst="rect">
            <a:avLst/>
          </a:prstGeom>
          <a:noFill/>
        </p:spPr>
      </p:pic>
      <p:pic>
        <p:nvPicPr>
          <p:cNvPr id="2056" name="Picture 8" descr="C:\Users\Эльмира\Desktop\Тукай-130летию конкурс\образный мир тукая\Тукай метод раз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556792"/>
            <a:ext cx="1931392" cy="2677056"/>
          </a:xfrm>
          <a:prstGeom prst="rect">
            <a:avLst/>
          </a:prstGeom>
          <a:noFill/>
        </p:spPr>
      </p:pic>
      <p:pic>
        <p:nvPicPr>
          <p:cNvPr id="2057" name="Picture 9" descr="C:\Users\Эльмира\Desktop\Тукай-130летию конкурс\образный мир тукая\Тукай1 метод раз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21964">
            <a:off x="6600698" y="1791392"/>
            <a:ext cx="1790519" cy="2462400"/>
          </a:xfrm>
          <a:prstGeom prst="rect">
            <a:avLst/>
          </a:prstGeom>
          <a:noFill/>
        </p:spPr>
      </p:pic>
      <p:pic>
        <p:nvPicPr>
          <p:cNvPr id="2058" name="Picture 10" descr="C:\Users\Эльмира\Desktop\Тукай-130летию конкурс\образный мир тукая\Тукай2  метод раз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20617">
            <a:off x="5391967" y="2041674"/>
            <a:ext cx="1681803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/>
              <a:t>Наши девочки среди победителей  городского конкурса  «Тукай в наших сердцах»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098" name="Picture 2" descr="C:\Users\Эльмира\Desktop\Тукай-130летию конкурс\DSCN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34481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Развлечения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2800" i="1" dirty="0">
                <a:latin typeface="Times New Roman" pitchFamily="18" charset="0"/>
                <a:cs typeface="Times New Roman" pitchFamily="18" charset="0"/>
              </a:rPr>
              <a:t>Тукай – сүнмәс йолдыз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tt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122" name="Picture 2" descr="C:\Users\Эльмира\Desktop\Тукай-130летию конкурс\День Тукая 126 г\IMG_20160420_10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960440" cy="2952328"/>
          </a:xfrm>
          <a:prstGeom prst="rect">
            <a:avLst/>
          </a:prstGeom>
          <a:noFill/>
        </p:spPr>
      </p:pic>
      <p:pic>
        <p:nvPicPr>
          <p:cNvPr id="5123" name="Picture 3" descr="C:\Users\Эльмира\Desktop\Тукай-130летию конкурс\День Тукая 126 г\IMG_20160420_104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4032448" cy="271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Развлечения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2800" i="1" dirty="0">
                <a:latin typeface="Times New Roman" pitchFamily="18" charset="0"/>
                <a:cs typeface="Times New Roman" pitchFamily="18" charset="0"/>
              </a:rPr>
              <a:t>Тукай – сүнмәс йолдыз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tt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146" name="Picture 2" descr="C:\Users\Эльмира\Desktop\Тукай-130летию конкурс\День Тукая 126 г\IMG_20160420_104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528392" cy="2448272"/>
          </a:xfrm>
          <a:prstGeom prst="rect">
            <a:avLst/>
          </a:prstGeom>
          <a:noFill/>
        </p:spPr>
      </p:pic>
      <p:pic>
        <p:nvPicPr>
          <p:cNvPr id="6147" name="Picture 3" descr="C:\Users\Эльмира\Desktop\Тукай-130летию конкурс\День Тукая 126 г\IMG_20160420_10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3888432" cy="3044374"/>
          </a:xfrm>
          <a:prstGeom prst="rect">
            <a:avLst/>
          </a:prstGeom>
          <a:noFill/>
        </p:spPr>
      </p:pic>
      <p:pic>
        <p:nvPicPr>
          <p:cNvPr id="6148" name="Picture 4" descr="C:\Users\Эльмира\Desktop\Тукай-130летию конкурс\День Тукая 126 г\IMG_20160420_102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528392" cy="249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20080"/>
          </a:xfrm>
        </p:spPr>
        <p:txBody>
          <a:bodyPr>
            <a:normAutofit/>
          </a:bodyPr>
          <a:lstStyle/>
          <a:p>
            <a:pPr algn="ctr"/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480920" cy="48965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dirty="0"/>
              <a:t>  РОДНОЙ ЯЗЫК       Г. Тукай</a:t>
            </a:r>
          </a:p>
          <a:p>
            <a:endParaRPr lang="ru-RU" sz="2000" b="1" dirty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Родной язык — святой язык, отца и матери язык,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ты прекрасен! Целый мир в твоем богатстве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постиг!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Качая -колыбель, тебя мне в песне открывала мать,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сказки бабушки потом я научился понимать.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Родной язык, родной язык, с тобою смело шел 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вдаль,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радость возвышал мою, ты просветлял мою печаль.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Родной язык, с тобой вдвоем я в первый раз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молил творца: — О боже, мать мою прости, прости меня,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прости отца.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1910</a:t>
            </a: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br>
              <a:rPr lang="ru-RU" sz="2000" dirty="0"/>
            </a:br>
            <a:r>
              <a:rPr lang="ru-RU" sz="2700" b="1" u="sng" dirty="0"/>
              <a:t>Цель проекта: 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Создать условия для ознакомления детей с творчеством татарского писателя </a:t>
            </a:r>
            <a:r>
              <a:rPr lang="ru-RU" sz="2000" dirty="0" err="1"/>
              <a:t>Габдуллы</a:t>
            </a:r>
            <a:r>
              <a:rPr lang="ru-RU" sz="2000" dirty="0"/>
              <a:t> Тукая; сформировать у детей знания о писателя через различные виды деятельности.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b="1" u="sng" dirty="0"/>
              <a:t>Задачи проекта: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познакомить детей с биографией  Г. Тукая;</a:t>
            </a:r>
            <a:br>
              <a:rPr lang="ru-RU" sz="2000" dirty="0"/>
            </a:br>
            <a:r>
              <a:rPr lang="ru-RU" sz="2000" dirty="0"/>
              <a:t>формировать элементарные знания, о творчестве  Г. Тукая на основе его произведений  доступных детям и вызывающих у них эмоциональный интерес;</a:t>
            </a:r>
            <a:br>
              <a:rPr lang="ru-RU" sz="2000" dirty="0"/>
            </a:br>
            <a:r>
              <a:rPr lang="ru-RU" sz="2000" dirty="0"/>
              <a:t> способствовать развитию любознательности, познавательной активности, расширять кругозор, будить фантазию и воображение.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12976"/>
            <a:ext cx="6400800" cy="1752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0485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Обсуждаемая проблема: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недостаточно знают и интересуется кто пишет и сочиняет им сказки, стихи. Очень важно, чтобы с  дошкольного возраста дети как можно больше узнали 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Г.Тукае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Главной задачей является помощь детям побольше узнать творчество Г. Тукая, привить интерес к его произведениям</a:t>
            </a:r>
            <a:r>
              <a:rPr lang="ru-RU" sz="2400" dirty="0"/>
              <a:t>. </a:t>
            </a:r>
            <a:br>
              <a:rPr lang="ru-RU" sz="2400" dirty="0"/>
            </a:b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637747" y="5281583"/>
            <a:ext cx="19432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916416" cy="86409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Место проведения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МБДОУ «Детский сад комбинированного вида № 54 «Искорка» г. Набережные Челны.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Сроки проведения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22 - 26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4 – 7 лет (средняя, старшая и подготовительная группа)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9552" y="3284984"/>
            <a:ext cx="7992888" cy="23762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988423" cy="1484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Ожидаемые результаты</a:t>
            </a:r>
            <a:r>
              <a:rPr lang="ru-RU" sz="2800" dirty="0"/>
              <a:t>: </a:t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489032" cy="37444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сформированы знания   о татарской поэзии и творчестве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Габдуллы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Тукая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умеют  читать выразительно стихи Тукая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 участвуют  в городских конкурсах«Тукай в наших сердцах»,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шигърият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әреңне!”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родители  сотрудничают с ДОУ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участвуют   в конкурсе поделок к сказкам Г.Тукая.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Предметно-развивающая среда: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/>
              <a:t>Оформление папки передвижки в группах для родителей «</a:t>
            </a:r>
            <a:r>
              <a:rPr lang="ru-RU" sz="2000" dirty="0" err="1"/>
              <a:t>Габдулла</a:t>
            </a:r>
            <a:r>
              <a:rPr lang="ru-RU" sz="2000" dirty="0"/>
              <a:t> Тукай - великий татарский поэт»</a:t>
            </a:r>
          </a:p>
          <a:p>
            <a:pPr lvl="0"/>
            <a:endParaRPr lang="ru-RU" sz="2000" dirty="0"/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Создание выставки книг Г.Тукая в татарском кабинете. </a:t>
            </a:r>
          </a:p>
          <a:p>
            <a:pPr lvl="0"/>
            <a:endParaRPr lang="ru-RU" sz="2000" dirty="0"/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Оформление холла с рисунками детей по произведениям Г.Тукая</a:t>
            </a:r>
          </a:p>
          <a:p>
            <a:pPr lvl="0"/>
            <a:endParaRPr lang="ru-RU" sz="2000" dirty="0"/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Оформление холла с подделками на тему «Образный мир Г. Тукая»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792088"/>
            <a:ext cx="7772400" cy="18448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Средства реализации проекта: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17024" cy="573325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различных видов деятельности (познавательной, продуктивной, художественно-эстетической, речевой, игровой);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Просвещение родителей;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развивающей среды;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Организованно-образовательная деятельность.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конкурса юных чтецов среди воспитанников МБДОУ№54 «Искорка»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Организации выставки рисунков с произведениями Г.Тукая.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конкурса поделок  «Образный мир Г. Тукая».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детей в городских конкурсах « Тукай в наших сердцах»,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шигърият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әреңне!”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Проведение развлечения “ Тукай – сүнмәс йолдыз”.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Посещение детьми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памятн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ика Г. Тукая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b="1" dirty="0"/>
              <a:t>План реализации проекта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45016" cy="5229200"/>
          </a:xfrm>
        </p:spPr>
        <p:txBody>
          <a:bodyPr>
            <a:normAutofit/>
          </a:bodyPr>
          <a:lstStyle/>
          <a:p>
            <a:r>
              <a:rPr lang="ru-RU" sz="2800" b="1" dirty="0"/>
              <a:t>1 этап – подготовительный </a:t>
            </a:r>
            <a:endParaRPr lang="ru-RU" sz="2800" dirty="0"/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плана мероприятий, посвященный 136летию со дня рождения Г.Тукая;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сотрудничество с родителями;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сотрудничество с педагогами;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педагогов в городском конкурсе методических разработок, посвященных 136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 дня рождения Г. Тукая;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произведений Г. Тукая для детей для участия в  городских конкурсах «Тукай в наших сердцах»,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шигърият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серл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әреңне!”;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цикла бесед о Г.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Тукае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2 этап – основной, организационно-практический</a:t>
            </a:r>
            <a:br>
              <a:rPr lang="ru-RU" sz="2800" b="1" dirty="0"/>
            </a:br>
            <a:r>
              <a:rPr lang="ru-RU" sz="2800" dirty="0"/>
              <a:t>Работа с родителями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484784"/>
            <a:ext cx="3592488" cy="537321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1.Папка-передвижка для родителей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2.Выставка произведений Г. Тукая.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3.Приглашение на музыкальный тематический вечер.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4.Участие в конкурсе поделок «Образный мир  Г. Тукая».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Вовлечение родителей к подготовке детей к конкурсу юных чтецов.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Вовлечение родителей к подготовке костюмов к  театрализации сказок Г. Тукая</a:t>
            </a:r>
          </a:p>
        </p:txBody>
      </p:sp>
      <p:pic>
        <p:nvPicPr>
          <p:cNvPr id="5" name="Рисунок 4" descr="C:\Users\Эльмира\Desktop\образный мир тукая\выставкаТукай\IMG_20160506_133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204864"/>
            <a:ext cx="403244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498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  Мультимедийная презентация краткосрочного проекта  «Г.Тукай в наших сердцах»    Гимадиева Гузалия Завдатовна  Мингазова Гульнара Завдатовна</vt:lpstr>
      <vt:lpstr>  Цель проекта:   Создать условия для ознакомления детей с творчеством татарского писателя Габдуллы Тукая; сформировать у детей знания о писателя через различные виды деятельности.  Задачи проекта:   познакомить детей с биографией  Г. Тукая; формировать элементарные знания, о творчестве  Г. Тукая на основе его произведений  доступных детям и вызывающих у них эмоциональный интерес;  способствовать развитию любознательности, познавательной активности, расширять кругозор, будить фантазию и воображение.     </vt:lpstr>
      <vt:lpstr>   Обсуждаемая проблема:   Дети недостаточно знают и интересуется кто пишет и сочиняет им сказки, стихи. Очень важно, чтобы с  дошкольного возраста дети как можно больше узнали о Г.Тукае.  Главной задачей является помощь детям побольше узнать творчество Г. Тукая, привить интерес к его произведениям.  </vt:lpstr>
      <vt:lpstr>         Место проведения: МБДОУ «Детский сад комбинированного вида № 54 «Искорка» г. Набережные Челны.  Сроки проведения: 22 - 26 апреля 2024  Возраст детей: 4 – 7 лет (средняя, старшая и подготовительная группа)   </vt:lpstr>
      <vt:lpstr>Ожидаемые результаты:  </vt:lpstr>
      <vt:lpstr>Предметно-развивающая среда:   </vt:lpstr>
      <vt:lpstr>Средства реализации проекта:  </vt:lpstr>
      <vt:lpstr> План реализации проекта </vt:lpstr>
      <vt:lpstr>2 этап – основной, организационно-практический Работа с родителями  </vt:lpstr>
      <vt:lpstr>Совместная работа с сотрудниками  </vt:lpstr>
      <vt:lpstr>Работа с воспитанниками</vt:lpstr>
      <vt:lpstr> 3 этап – заключительный  </vt:lpstr>
      <vt:lpstr>Конкурс поделок «Образный мир  Г. Тукая».</vt:lpstr>
      <vt:lpstr>Презентация PowerPoint</vt:lpstr>
      <vt:lpstr>Наши конкурсы</vt:lpstr>
      <vt:lpstr>Наши девочки среди победителей  городского конкурса  «Тукай в наших сердцах»</vt:lpstr>
      <vt:lpstr>Развлечения «Тукай – сүнмәс йолдыз».</vt:lpstr>
      <vt:lpstr>Развлечения «Тукай – сүнмәс йолдыз».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презентация краткосрочного проекта  «Г.Тукай в наших сердцах» в старшей и подготовительной группе    Мингазова Эльмира Нурисовна,  воспитатель (по обучению детей татарскому языку, I кв. категория Гимадиева Гузалия Завдатовна воспитатель ( по обучению детей татарскому языку, выс.кв. категория</dc:title>
  <dc:creator>Эльмира</dc:creator>
  <cp:lastModifiedBy>Эльвера</cp:lastModifiedBy>
  <cp:revision>36</cp:revision>
  <dcterms:created xsi:type="dcterms:W3CDTF">2016-05-06T19:56:37Z</dcterms:created>
  <dcterms:modified xsi:type="dcterms:W3CDTF">2025-04-23T16:31:58Z</dcterms:modified>
</cp:coreProperties>
</file>