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CE4-53B9-4F78-B361-23B16C760100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7C87-6351-4354-95A9-C434BE25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8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B7CE4-53B9-4F78-B361-23B16C760100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7C87-6351-4354-95A9-C434BE25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9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 «</a:t>
            </a:r>
            <a:r>
              <a:rPr lang="ru-RU" altLang="ru-RU" sz="5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БЭД</a:t>
            </a:r>
            <a:r>
              <a:rPr lang="ru-RU" alt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борцы экологического движения»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64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45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ПРИСОЕДИНЯЙТЕСЬ К НАМ - ПРИСОЕДИНЯЙТЕСЬ К </a:t>
            </a:r>
            <a:r>
              <a:rPr lang="ru-RU" altLang="ru-RU" sz="4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БЭД</a:t>
            </a:r>
            <a:r>
              <a:rPr lang="ru-RU" altLang="ru-RU" sz="5400" b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altLang="ru-RU" sz="5400" b="1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779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47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07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816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71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485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02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563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1487"/>
      </p:ext>
    </p:extLst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35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396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Экологический проект «БЭД – борцы экологического движения»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ПРИСОЕДИНЯЙТЕСЬ К НАМ - ПРИСОЕДИНЯЙТЕСЬ К БЭД!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«БЭД – борцы экологического движения»</dc:title>
  <dc:creator>XTreme.ws</dc:creator>
  <cp:lastModifiedBy>Пользователь</cp:lastModifiedBy>
  <cp:revision>2</cp:revision>
  <dcterms:created xsi:type="dcterms:W3CDTF">2017-06-04T12:24:07Z</dcterms:created>
  <dcterms:modified xsi:type="dcterms:W3CDTF">2017-06-06T16:26:50Z</dcterms:modified>
</cp:coreProperties>
</file>