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303" r:id="rId4"/>
    <p:sldId id="271" r:id="rId5"/>
    <p:sldId id="307" r:id="rId6"/>
    <p:sldId id="308" r:id="rId7"/>
    <p:sldId id="304" r:id="rId8"/>
    <p:sldId id="312" r:id="rId9"/>
    <p:sldId id="313" r:id="rId10"/>
    <p:sldId id="309" r:id="rId11"/>
    <p:sldId id="294" r:id="rId12"/>
    <p:sldId id="298" r:id="rId13"/>
    <p:sldId id="297" r:id="rId14"/>
    <p:sldId id="296" r:id="rId15"/>
    <p:sldId id="295" r:id="rId16"/>
    <p:sldId id="266" r:id="rId17"/>
    <p:sldId id="31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66"/>
    <a:srgbClr val="2E415C"/>
    <a:srgbClr val="5B7CAD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43" autoAdjust="0"/>
    <p:restoredTop sz="94670" autoAdjust="0"/>
  </p:normalViewPr>
  <p:slideViewPr>
    <p:cSldViewPr>
      <p:cViewPr varScale="1">
        <p:scale>
          <a:sx n="110" d="100"/>
          <a:sy n="110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D003A-7A5E-479C-AAD6-AA1D2EA9F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94D68-51A6-4DC7-AFF3-124A37034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BC8F-6D0E-43A0-B130-850F975D0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AF925-A29B-4108-8834-207287A23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4A4E0-0909-4858-AFCB-1CEB3AF90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66E7-1E51-43C3-9FC1-BE8B02D0E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7335-9CB3-434B-8200-8735E55B6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D7D9-0395-475F-81D7-3366A6EBB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88D6B-9E85-4D1B-9D50-6B75B27C1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4683-9C0A-419F-8B6B-277C65E78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E5D70-3C32-4B5B-86E5-3FBB6024E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50E082-5341-4095-B87D-A60DC8BE3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User\Desktop\Конкурсы 20-21\Конкурс Сохраним планету РТ\MMB_31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60616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CC00">
              <a:alpha val="50195"/>
            </a:srgbClr>
          </a:solidFill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Мусорные свалки: их влияние на  экологию  города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5410200"/>
            <a:ext cx="6400800" cy="1447800"/>
          </a:xfrm>
          <a:solidFill>
            <a:srgbClr val="FFCC00">
              <a:alpha val="50195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Автор: Загидуллина Камила, 6 А класс</a:t>
            </a: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МБОУ «Лицей № 149 с татарским языком обучения»</a:t>
            </a: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Руководитель: педагог-психолог </a:t>
            </a:r>
            <a:r>
              <a:rPr lang="ru-RU" sz="2000" b="1" dirty="0" err="1" smtClean="0">
                <a:solidFill>
                  <a:srgbClr val="002060"/>
                </a:solidFill>
              </a:rPr>
              <a:t>Д.А.Галявина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Tm="104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User\Desktop\Конкурсы 20-21\Конкурс Сохраним планету РТ\depositphotos_1728636-stock-photo-marble-tex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87363"/>
          </a:xfrm>
          <a:solidFill>
            <a:srgbClr val="FFCC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Мусор – это серьезно</a:t>
            </a: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914400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естественной переработки отбросов требуются долгие годы и даже столетия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7650" name="Picture 2" descr="C:\Users\User\Desktop\Конкурсы 20-21\Конкурс Сохраним планету РТ\img6.jpg"/>
          <p:cNvPicPr>
            <a:picLocks noChangeAspect="1" noChangeArrowheads="1"/>
          </p:cNvPicPr>
          <p:nvPr/>
        </p:nvPicPr>
        <p:blipFill>
          <a:blip r:embed="rId3"/>
          <a:srcRect l="5263" t="24210" r="5264" b="8421"/>
          <a:stretch>
            <a:fillRect/>
          </a:stretch>
        </p:blipFill>
        <p:spPr bwMode="auto">
          <a:xfrm>
            <a:off x="609600" y="1981200"/>
            <a:ext cx="7961313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User\Desktop\Конкурсы 20-21\Конкурс Сохраним планету РТ\depositphotos_1728636-stock-photo-marble-tex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843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86000" y="304800"/>
            <a:ext cx="4267200" cy="785813"/>
          </a:xfrm>
          <a:solidFill>
            <a:srgbClr val="FFCC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Несколько советов</a:t>
            </a: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4800" y="5943600"/>
            <a:ext cx="7239000" cy="609600"/>
          </a:xfrm>
          <a:solidFill>
            <a:srgbClr val="FFCC00">
              <a:alpha val="50195"/>
            </a:srgbClr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Бросайте мусор только в контейнеры.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5" descr="image_big_2708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81000"/>
            <a:ext cx="61722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Paobelio-kaimo-gyventojai-nepatenkinti-atlieku-tvarkymo-mokesciu_img_newsarticle5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90600" y="2286000"/>
            <a:ext cx="566261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User\Desktop\Конкурсы 20-21\Конкурс Сохраним планету РТ\depositphotos_1728636-stock-photo-marble-tex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5" descr="9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066800"/>
            <a:ext cx="48006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8600" y="4495800"/>
            <a:ext cx="8686800" cy="2057400"/>
          </a:xfrm>
          <a:solidFill>
            <a:srgbClr val="FFCC00">
              <a:alpha val="50195"/>
            </a:srgbClr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В поход по магазинам захватите с собой хозяйственную сумку, купите её у бабушки на углу из болоньи – и места не занимает, и стирается легко. </a:t>
            </a:r>
          </a:p>
        </p:txBody>
      </p:sp>
      <p:sp>
        <p:nvSpPr>
          <p:cNvPr id="13316" name="Заголовок 1"/>
          <p:cNvSpPr>
            <a:spLocks/>
          </p:cNvSpPr>
          <p:nvPr/>
        </p:nvSpPr>
        <p:spPr bwMode="auto">
          <a:xfrm>
            <a:off x="2286000" y="304800"/>
            <a:ext cx="4267200" cy="785813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Несколько советов</a:t>
            </a:r>
          </a:p>
        </p:txBody>
      </p:sp>
    </p:spTree>
    <p:custDataLst>
      <p:tags r:id="rId1"/>
    </p:custDataLst>
  </p:cSld>
  <p:clrMapOvr>
    <a:masterClrMapping/>
  </p:clrMapOvr>
  <p:transition advTm="10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User\Desktop\Конкурсы 20-21\Конкурс Сохраним планету РТ\depositphotos_1728636-stock-photo-marble-tex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8600" y="2971800"/>
            <a:ext cx="8763000" cy="3581400"/>
          </a:xfrm>
          <a:solidFill>
            <a:srgbClr val="FFCC00">
              <a:alpha val="50195"/>
            </a:srgbClr>
          </a:solidFill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Не выбрасывайте мусор в раковины и туалеты. Ежегодно в море попадают миллионы тонн нечистот, убивающих всё живое. На их естественную переработку требуются месяцы, но, к примеру, большинство пластиковых упаковочных материалов вообще не поддаются биодеградации.</a:t>
            </a:r>
          </a:p>
        </p:txBody>
      </p:sp>
      <p:sp>
        <p:nvSpPr>
          <p:cNvPr id="14339" name="Заголовок 1"/>
          <p:cNvSpPr>
            <a:spLocks/>
          </p:cNvSpPr>
          <p:nvPr/>
        </p:nvSpPr>
        <p:spPr bwMode="auto">
          <a:xfrm>
            <a:off x="2971800" y="838200"/>
            <a:ext cx="3276600" cy="1143000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Несколько советов</a:t>
            </a:r>
          </a:p>
        </p:txBody>
      </p:sp>
      <p:pic>
        <p:nvPicPr>
          <p:cNvPr id="14340" name="Picture 5" descr="l1i4618061425174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6338" y="0"/>
            <a:ext cx="29003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appoggio_52_b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User\Desktop\Конкурсы 20-21\Конкурс Сохраним планету РТ\depositphotos_1728636-stock-photo-marble-tex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4800" y="4876800"/>
            <a:ext cx="7467600" cy="1666875"/>
          </a:xfrm>
          <a:solidFill>
            <a:srgbClr val="FFCC00">
              <a:alpha val="50195"/>
            </a:srgbClr>
          </a:solidFill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По возможности покупайте напитки в стеклянных бутылках. Одноразовую пластиковую тару нельзя переработать.</a:t>
            </a:r>
          </a:p>
        </p:txBody>
      </p:sp>
      <p:sp>
        <p:nvSpPr>
          <p:cNvPr id="15363" name="Заголовок 1"/>
          <p:cNvSpPr>
            <a:spLocks/>
          </p:cNvSpPr>
          <p:nvPr/>
        </p:nvSpPr>
        <p:spPr bwMode="auto">
          <a:xfrm>
            <a:off x="2286000" y="304800"/>
            <a:ext cx="4267200" cy="785813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Несколько советов</a:t>
            </a:r>
          </a:p>
        </p:txBody>
      </p:sp>
      <p:pic>
        <p:nvPicPr>
          <p:cNvPr id="15364" name="Picture 5" descr="p05_1_co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685800"/>
            <a:ext cx="55626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erriersmall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28600"/>
            <a:ext cx="19018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User\Desktop\Конкурсы 20-21\Конкурс Сохраним планету РТ\depositphotos_1728636-stock-photo-marble-tex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5" descr="dishe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-838200"/>
            <a:ext cx="678180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4800" y="4038600"/>
            <a:ext cx="8610600" cy="2667000"/>
          </a:xfrm>
          <a:solidFill>
            <a:srgbClr val="FFCC00">
              <a:alpha val="50195"/>
            </a:srgbClr>
          </a:solidFill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 Старайтесь избегать покупки одноразовых предметов – бритв, зажигалок, бумажных стаканов, тарелок и салфеток. Все они лишь увеличивают количество мусора. Китайцы уже отказались от одноразовой посуды.</a:t>
            </a:r>
          </a:p>
        </p:txBody>
      </p:sp>
      <p:sp>
        <p:nvSpPr>
          <p:cNvPr id="16388" name="Заголовок 1"/>
          <p:cNvSpPr>
            <a:spLocks/>
          </p:cNvSpPr>
          <p:nvPr/>
        </p:nvSpPr>
        <p:spPr bwMode="auto">
          <a:xfrm>
            <a:off x="838200" y="381000"/>
            <a:ext cx="4267200" cy="785813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Несколько советов</a:t>
            </a:r>
          </a:p>
        </p:txBody>
      </p:sp>
    </p:spTree>
    <p:custDataLst>
      <p:tags r:id="rId1"/>
    </p:custDataLst>
  </p:cSld>
  <p:clrMapOvr>
    <a:masterClrMapping/>
  </p:clrMapOvr>
  <p:transition advTm="10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 r="-12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91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34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Конкурсы 20-21\Конкурс Сохраним планету РТ\1ae590a33ec7f7021db43b085cfaac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zen_doc/168601/pub_5caae17e08cbf300afb1f84d_5caae1dccdb8db00af5329fb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68340"/>
          </a:xfrm>
          <a:prstGeom prst="rect">
            <a:avLst/>
          </a:prstGeom>
          <a:noFill/>
        </p:spPr>
      </p:pic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0"/>
            <a:ext cx="9144000" cy="1143000"/>
          </a:xfrm>
          <a:solidFill>
            <a:srgbClr val="FFCC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Любимый город – это город, которым можно гордиться,  за который можно бороться, в котором   можно отдыхать   и работать!</a:t>
            </a:r>
          </a:p>
        </p:txBody>
      </p:sp>
    </p:spTree>
  </p:cSld>
  <p:clrMapOvr>
    <a:masterClrMapping/>
  </p:clrMapOvr>
  <p:transition advTm="5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Конкурсы 20-21\Конкурс Сохраним планету РТ\depositphotos_1728636-stock-photo-marble-tex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0" y="152400"/>
            <a:ext cx="9144000" cy="163195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Загрязнение окружающей среды - одна из важнейших проблем в наше время. С каждым годом растёт объём отходов, в том числе и токсичных. Все отходы представляют угрозу для окружающей среды, многие из них опасны для здоровья человека, т.к. содержат красители, растворители, моющие средства, лекарства, ртуть и т.д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163195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Одна из проблем чистоты в городе - организация несанкционированных свалок и самовольный сброс мусора в неустановленных местах. Свалки мусора вызывают  загрязнение почвы, воздуха, воды, что ведёт к ухудшению самочувствия, возникновению ряда заболеваний у населения близлежащих районов.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352800"/>
            <a:ext cx="9144000" cy="3170238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изучить влияние мусорных свалок бытовых отходов на окружающую     среду и определить пути разрешения ситуации.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Провести обзор письменных источников, свидетельствующих о загрязнении окружающей среды свалками.</a:t>
            </a:r>
          </a:p>
          <a:p>
            <a:pPr algn="just"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Изучить виды и состав бытового мусора.</a:t>
            </a:r>
          </a:p>
          <a:p>
            <a:pPr algn="just"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Изучить места сбора бытовых отходов, проанализировать их состояние и определить необходимые мероприятия по их улучшению.</a:t>
            </a:r>
          </a:p>
          <a:p>
            <a:pPr algn="just"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Выяснить возможности  влияния мусорных свалок на здоровье людей?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Объект: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Свалки мусора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C:\Users\User\Desktop\Конкурсы 20-21\Конкурс Сохраним планету РТ\depositphotos_1728636-stock-photo-marble-tex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4495800" cy="5638800"/>
          </a:xfrm>
          <a:solidFill>
            <a:srgbClr val="FFCC00">
              <a:alpha val="50195"/>
            </a:srgbClr>
          </a:solidFill>
        </p:spPr>
        <p:txBody>
          <a:bodyPr/>
          <a:lstStyle/>
          <a:p>
            <a:pPr eaLnBrk="1" hangingPunct="1"/>
            <a:r>
              <a:rPr lang="ru-RU" sz="26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ТБО часто встречаются на мусорной свалке. Токсичные вещества, входящие в состав такого мусора, проникают в почву, воду, атмосферу, оказывая пагубное влияние на экологическую обстановку нашей местности. На сегодняшний день нами  произведено столько отходов, что для их утилизации в естественных условиях потребуется несколько тысяч лет.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743200" y="304800"/>
            <a:ext cx="2895600" cy="609600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Влияние ТБО</a:t>
            </a:r>
          </a:p>
        </p:txBody>
      </p:sp>
      <p:sp>
        <p:nvSpPr>
          <p:cNvPr id="18434" name="AutoShape 2" descr="https://prokazan.ru/userfiles/images/image-03-2020/bqhyt0i3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Users\User\Desktop\Конкурсы 20-21\Конкурс Сохраним планету РТ\bqhyt0i3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876800"/>
            <a:ext cx="3733800" cy="1866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6" name="Picture 4" descr="C:\Users\User\Desktop\Конкурсы 20-21\Конкурс Сохраним планету РТ\zYNiRryiEgEiK9PtkAt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895600"/>
            <a:ext cx="3581400" cy="1790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7" name="Picture 5" descr="C:\Users\User\Desktop\Конкурсы 20-21\Конкурс Сохраним планету РТ\f0dcd34839811ba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393" y="381000"/>
            <a:ext cx="3429607" cy="22876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2012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кто наносит вред  экологии  города?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102600" cy="4521200"/>
        </p:xfrm>
        <a:graphic>
          <a:graphicData uri="http://schemas.openxmlformats.org/presentationml/2006/ole">
            <p:oleObj spid="_x0000_s1026" r:id="rId3" imgW="8102286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3"/>
          <p:cNvGraphicFramePr>
            <a:graphicFrameLocks/>
          </p:cNvGraphicFramePr>
          <p:nvPr/>
        </p:nvGraphicFramePr>
        <p:xfrm>
          <a:off x="1244600" y="1778000"/>
          <a:ext cx="6197600" cy="4165600"/>
        </p:xfrm>
        <a:graphic>
          <a:graphicData uri="http://schemas.openxmlformats.org/presentationml/2006/ole">
            <p:oleObj spid="_x0000_s2050" r:id="rId3" imgW="6200169" imgH="4163929" progId="Excel.Sheet.8">
              <p:embed/>
            </p:oleObj>
          </a:graphicData>
        </a:graphic>
      </p:graphicFrame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685800" y="457200"/>
            <a:ext cx="716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30%  не бросят обёртку от конфеты или банку от напитка в том месте, где находятся, 70%  из числа опрошенных, не обратят внимание, что бросили фантик.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Конкурсы 20-21\Конкурс Сохраним планету РТ\depositphotos_1728636-stock-photo-marble-tex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8689"/>
          </a:xfrm>
          <a:prstGeom prst="rect">
            <a:avLst/>
          </a:prstGeom>
          <a:noFill/>
        </p:spPr>
      </p:pic>
      <p:pic>
        <p:nvPicPr>
          <p:cNvPr id="29697" name="Picture 1" descr="C:\Users\User\Desktop\Конкурсы 20-21\Конкурс Сохраним планету РТ\Sval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8286750" cy="4657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029200"/>
            <a:ext cx="7772400" cy="1661993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сегодня, по данным начальника Управления административно-технической инспекции </a:t>
            </a:r>
            <a:r>
              <a:rPr lang="ru-RU" sz="1400" dirty="0" err="1" smtClean="0"/>
              <a:t>Альфира</a:t>
            </a:r>
            <a:r>
              <a:rPr lang="ru-RU" sz="1400" dirty="0" smtClean="0"/>
              <a:t> Шамсутдинова, неликвидированными остаются 6 свалок, 11 навалов и 7 замусоренных территорий. С начала весеннего периода в Казани выявлено 7 свалок, 13 навалов и 15 замусоренных территорий. 33 места располагаются на муниципальных земельных участках, 2 места – на земельных участках иных собственников. На 17 территориях наблюдается ежегодное повторное несанкционированное складирование отходов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Конкурсы 20-21\Конкурс Сохраним планету РТ\depositphotos_1728636-stock-photo-marble-tex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86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5029200"/>
            <a:ext cx="7772400" cy="1600438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«Самые крупные свалки по объему мусора – в районе дома №3 по ул.Ямская – около 280 кубических метров, в направлении здания №1 по ул.Хлебозаводская – около 200 кубометров, северо-восточнее коллективного сада №15 садового товарищества КАПО им.Горбунова – около 150 кубов, земельный участок в районе кладбища поселка </a:t>
            </a:r>
            <a:r>
              <a:rPr lang="ru-RU" sz="1400" dirty="0" err="1" smtClean="0"/>
              <a:t>Киндери</a:t>
            </a:r>
            <a:r>
              <a:rPr lang="ru-RU" sz="1400" dirty="0" smtClean="0"/>
              <a:t> – около 100 кубометров», – пояснил А.Шамсутдинов и отметил, что последняя крупная свалка ликвидирована. Неликвидированными остаются 24 места, 23 из них – на муниципальной земле.</a:t>
            </a:r>
            <a:endParaRPr lang="ru-RU" sz="1400" dirty="0"/>
          </a:p>
        </p:txBody>
      </p:sp>
      <p:pic>
        <p:nvPicPr>
          <p:cNvPr id="30722" name="Picture 2" descr="C:\Users\User\Desktop\Конкурсы 20-21\Конкурс Сохраним планету РТ\Slay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"/>
            <a:ext cx="828675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Конкурсы 20-21\Конкурс Сохраним планету РТ\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61" y="-1"/>
            <a:ext cx="9149961" cy="685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1036</TotalTime>
  <Words>635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Оформление по умолчанию</vt:lpstr>
      <vt:lpstr>Лист Microsoft Office Excel 97-2003</vt:lpstr>
      <vt:lpstr>Мусорные свалки: их влияние на  экологию  города</vt:lpstr>
      <vt:lpstr>Любимый город – это город, которым можно гордиться,  за который можно бороться, в котором   можно отдыхать   и работать!</vt:lpstr>
      <vt:lpstr>Слайд 3</vt:lpstr>
      <vt:lpstr>ТБО часто встречаются на мусорной свалке. Токсичные вещества, входящие в состав такого мусора, проникают в почву, воду, атмосферу, оказывая пагубное влияние на экологическую обстановку нашей местности. На сегодняшний день нами  произведено столько отходов, что для их утилизации в естественных условиях потребуется несколько тысяч лет.</vt:lpstr>
      <vt:lpstr>кто наносит вред  экологии  города?</vt:lpstr>
      <vt:lpstr>Слайд 6</vt:lpstr>
      <vt:lpstr>Слайд 7</vt:lpstr>
      <vt:lpstr>Слайд 8</vt:lpstr>
      <vt:lpstr>Слайд 9</vt:lpstr>
      <vt:lpstr>Мусор – это серьезно!</vt:lpstr>
      <vt:lpstr>Несколько советов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cp:lastPrinted>1601-01-01T00:00:00Z</cp:lastPrinted>
  <dcterms:created xsi:type="dcterms:W3CDTF">1601-01-01T00:00:00Z</dcterms:created>
  <dcterms:modified xsi:type="dcterms:W3CDTF">2020-10-28T06:02:47Z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