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9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462E6E9-6B1D-44B0-9FB2-000DA12C3053}" type="datetimeFigureOut">
              <a:rPr lang="ru-RU" smtClean="0"/>
              <a:t>06.04.2025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A11ABA9-1DAC-488B-9E68-3372D5C20C7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26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2E6E9-6B1D-44B0-9FB2-000DA12C3053}" type="datetimeFigureOut">
              <a:rPr lang="ru-RU" smtClean="0"/>
              <a:t>06.04.2025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1ABA9-1DAC-488B-9E68-3372D5C20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498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2E6E9-6B1D-44B0-9FB2-000DA12C3053}" type="datetimeFigureOut">
              <a:rPr lang="ru-RU" smtClean="0"/>
              <a:t>06.04.2025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1ABA9-1DAC-488B-9E68-3372D5C20C7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862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2E6E9-6B1D-44B0-9FB2-000DA12C3053}" type="datetimeFigureOut">
              <a:rPr lang="ru-RU" smtClean="0"/>
              <a:t>06.04.2025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1ABA9-1DAC-488B-9E68-3372D5C20C7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287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2E6E9-6B1D-44B0-9FB2-000DA12C3053}" type="datetimeFigureOut">
              <a:rPr lang="ru-RU" smtClean="0"/>
              <a:t>06.04.2025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1ABA9-1DAC-488B-9E68-3372D5C20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534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2E6E9-6B1D-44B0-9FB2-000DA12C3053}" type="datetimeFigureOut">
              <a:rPr lang="ru-RU" smtClean="0"/>
              <a:t>06.04.2025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1ABA9-1DAC-488B-9E68-3372D5C20C7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139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2E6E9-6B1D-44B0-9FB2-000DA12C3053}" type="datetimeFigureOut">
              <a:rPr lang="ru-RU" smtClean="0"/>
              <a:t>06.04.2025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1ABA9-1DAC-488B-9E68-3372D5C20C7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2031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2E6E9-6B1D-44B0-9FB2-000DA12C3053}" type="datetimeFigureOut">
              <a:rPr lang="ru-RU" smtClean="0"/>
              <a:t>06.04.2025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1ABA9-1DAC-488B-9E68-3372D5C20C7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47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2E6E9-6B1D-44B0-9FB2-000DA12C3053}" type="datetimeFigureOut">
              <a:rPr lang="ru-RU" smtClean="0"/>
              <a:t>06.04.2025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1ABA9-1DAC-488B-9E68-3372D5C20C7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034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2E6E9-6B1D-44B0-9FB2-000DA12C3053}" type="datetimeFigureOut">
              <a:rPr lang="ru-RU" smtClean="0"/>
              <a:t>06.04.2025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1ABA9-1DAC-488B-9E68-3372D5C20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136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2E6E9-6B1D-44B0-9FB2-000DA12C3053}" type="datetimeFigureOut">
              <a:rPr lang="ru-RU" smtClean="0"/>
              <a:t>06.04.2025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1ABA9-1DAC-488B-9E68-3372D5C20C7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12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2E6E9-6B1D-44B0-9FB2-000DA12C3053}" type="datetimeFigureOut">
              <a:rPr lang="ru-RU" smtClean="0"/>
              <a:t>06.04.2025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1ABA9-1DAC-488B-9E68-3372D5C20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338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2E6E9-6B1D-44B0-9FB2-000DA12C3053}" type="datetimeFigureOut">
              <a:rPr lang="ru-RU" smtClean="0"/>
              <a:t>06.04.2025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1ABA9-1DAC-488B-9E68-3372D5C20C7F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53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2E6E9-6B1D-44B0-9FB2-000DA12C3053}" type="datetimeFigureOut">
              <a:rPr lang="ru-RU" smtClean="0"/>
              <a:t>06.04.2025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1ABA9-1DAC-488B-9E68-3372D5C20C7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128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2E6E9-6B1D-44B0-9FB2-000DA12C3053}" type="datetimeFigureOut">
              <a:rPr lang="ru-RU" smtClean="0"/>
              <a:t>06.04.2025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1ABA9-1DAC-488B-9E68-3372D5C20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729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2E6E9-6B1D-44B0-9FB2-000DA12C3053}" type="datetimeFigureOut">
              <a:rPr lang="ru-RU" smtClean="0"/>
              <a:t>06.04.2025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1ABA9-1DAC-488B-9E68-3372D5C20C7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74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2E6E9-6B1D-44B0-9FB2-000DA12C3053}" type="datetimeFigureOut">
              <a:rPr lang="ru-RU" smtClean="0"/>
              <a:t>06.04.2025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1ABA9-1DAC-488B-9E68-3372D5C20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966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62E6E9-6B1D-44B0-9FB2-000DA12C3053}" type="datetimeFigureOut">
              <a:rPr lang="ru-RU" smtClean="0"/>
              <a:t>06.04.2025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A11ABA9-1DAC-488B-9E68-3372D5C20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41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eb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eb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ebp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ebp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ebp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ebp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Халык</a:t>
            </a:r>
            <a:r>
              <a:rPr lang="ru-RU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шагыйре-Габдулла</a:t>
            </a:r>
            <a:r>
              <a:rPr lang="ru-RU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Тукай</a:t>
            </a:r>
            <a:endParaRPr lang="ru-RU" sz="6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Габдулла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Тукайның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тормыш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юлы,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иҗаты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0" t="5138" r="25076" b="5278"/>
          <a:stretch/>
        </p:blipFill>
        <p:spPr>
          <a:xfrm>
            <a:off x="457200" y="132818"/>
            <a:ext cx="2695575" cy="3705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22987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5000">
        <p14:glitter pattern="hexagon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3" y="982132"/>
            <a:ext cx="9763122" cy="5075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819150"/>
            <a:ext cx="9601196" cy="1133476"/>
          </a:xfrm>
        </p:spPr>
        <p:txBody>
          <a:bodyPr/>
          <a:lstStyle/>
          <a:p>
            <a:r>
              <a:rPr lang="tt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“Кәҗә белән сарык”</a:t>
            </a:r>
            <a:endParaRPr lang="ru-RU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2968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4000">
        <p15:prstTrans prst="fracture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775" y="866774"/>
            <a:ext cx="9267823" cy="5114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91100" y="982132"/>
            <a:ext cx="5905498" cy="1303867"/>
          </a:xfrm>
        </p:spPr>
        <p:txBody>
          <a:bodyPr/>
          <a:lstStyle/>
          <a:p>
            <a:r>
              <a:rPr lang="tt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“Гали белән Кәҗә”</a:t>
            </a:r>
            <a:endParaRPr lang="ru-RU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449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4000">
        <p15:prstTrans prst="wind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5" y="790575"/>
            <a:ext cx="9582150" cy="5248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5724523" cy="1303867"/>
          </a:xfrm>
        </p:spPr>
        <p:txBody>
          <a:bodyPr/>
          <a:lstStyle/>
          <a:p>
            <a:r>
              <a:rPr lang="tt-RU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“Бала белән Күбәләк”</a:t>
            </a:r>
            <a:endParaRPr lang="ru-RU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010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4000">
        <p14:warp dir="in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" y="771524"/>
            <a:ext cx="9944100" cy="5172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92025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4000">
        <p15:prstTrans prst="pageCurlDouble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74" y="742950"/>
            <a:ext cx="9667875" cy="539114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47700"/>
            <a:ext cx="6867523" cy="1257301"/>
          </a:xfrm>
        </p:spPr>
        <p:txBody>
          <a:bodyPr/>
          <a:lstStyle/>
          <a:p>
            <a:r>
              <a:rPr lang="tt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“Кызыклы шәкерт”</a:t>
            </a:r>
            <a:endParaRPr lang="ru-RU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689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1" y="428625"/>
            <a:ext cx="6743700" cy="594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816096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fallOve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t-RU" sz="6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Тәмам</a:t>
            </a:r>
            <a:endParaRPr lang="ru-RU" sz="6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t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Игътибарыгыз өчен рәхмәт!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327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5000">
        <p:checker/>
      </p:transition>
    </mc:Choice>
    <mc:Fallback>
      <p:transition spd="slow" advClick="0" advTm="5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t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Габдулла Тукайның туган йорты</a:t>
            </a:r>
            <a:br>
              <a:rPr lang="tt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t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(Арча районы Кушлавыч авылы)</a:t>
            </a:r>
            <a:endParaRPr lang="ru-RU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2371725"/>
            <a:ext cx="6048375" cy="3667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3076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flip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7" r="32207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399" y="895350"/>
            <a:ext cx="6241816" cy="5029200"/>
          </a:xfrm>
        </p:spPr>
        <p:txBody>
          <a:bodyPr/>
          <a:lstStyle/>
          <a:p>
            <a:pPr algn="l"/>
            <a:r>
              <a:rPr lang="ru-RU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Булачак</a:t>
            </a:r>
            <a:r>
              <a:rPr lang="ru-RU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шагыйрь</a:t>
            </a:r>
            <a:r>
              <a:rPr lang="ru-RU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хәзерге</a:t>
            </a:r>
            <a:r>
              <a:rPr lang="ru-RU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Арча </a:t>
            </a:r>
            <a:r>
              <a:rPr lang="ru-RU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районының</a:t>
            </a:r>
            <a:r>
              <a:rPr lang="ru-RU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</a:t>
            </a:r>
            <a:r>
              <a:rPr lang="ru-RU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вакытта</a:t>
            </a:r>
            <a:r>
              <a:rPr lang="ru-RU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Казан </a:t>
            </a:r>
            <a:r>
              <a:rPr lang="ru-RU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губерниясе</a:t>
            </a:r>
            <a:r>
              <a:rPr lang="ru-RU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Мәңгәр</a:t>
            </a:r>
            <a:r>
              <a:rPr lang="ru-RU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волосте</a:t>
            </a:r>
            <a:r>
              <a:rPr lang="ru-RU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Кушлавыч</a:t>
            </a:r>
            <a:r>
              <a:rPr lang="ru-RU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авылында</a:t>
            </a:r>
            <a:r>
              <a:rPr lang="ru-RU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1886 </a:t>
            </a:r>
            <a:r>
              <a:rPr lang="ru-RU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елның</a:t>
            </a:r>
            <a:r>
              <a:rPr lang="ru-RU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26 </a:t>
            </a:r>
            <a:r>
              <a:rPr lang="ru-RU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апрелендә</a:t>
            </a:r>
            <a:r>
              <a:rPr lang="ru-RU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(иске стиль </a:t>
            </a:r>
            <a:r>
              <a:rPr lang="ru-RU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буенча</a:t>
            </a:r>
            <a:r>
              <a:rPr lang="ru-RU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ru-RU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апрельдә</a:t>
            </a:r>
            <a:r>
              <a:rPr lang="ru-RU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Мөхәммәтгариф</a:t>
            </a:r>
            <a:r>
              <a:rPr lang="ru-RU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мулла </a:t>
            </a:r>
            <a:r>
              <a:rPr lang="ru-RU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гаиләсендә</a:t>
            </a:r>
            <a:r>
              <a:rPr lang="ru-RU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дөньяга</a:t>
            </a:r>
            <a:r>
              <a:rPr lang="ru-RU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килә</a:t>
            </a:r>
            <a:r>
              <a:rPr lang="ru-RU" sz="2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Әтисе</a:t>
            </a:r>
            <a:r>
              <a:rPr lang="ru-RU" sz="2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үлеп</a:t>
            </a:r>
            <a:r>
              <a:rPr lang="ru-RU" sz="2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китү</a:t>
            </a:r>
            <a:r>
              <a:rPr lang="ru-RU" sz="2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сәбәпле</a:t>
            </a:r>
            <a:r>
              <a:rPr lang="ru-RU" sz="2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әнисе</a:t>
            </a:r>
            <a:r>
              <a:rPr lang="ru-RU" sz="2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Мәмдүдәне</a:t>
            </a:r>
            <a:r>
              <a:rPr lang="ru-RU" sz="2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күрше</a:t>
            </a:r>
            <a:r>
              <a:rPr lang="ru-RU" sz="2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авыл</a:t>
            </a:r>
            <a:r>
              <a:rPr lang="ru-RU" sz="2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мулласына</a:t>
            </a:r>
            <a:r>
              <a:rPr lang="ru-RU" sz="2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кияүгә</a:t>
            </a:r>
            <a:r>
              <a:rPr lang="ru-RU" sz="2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бирәлә</a:t>
            </a:r>
            <a:r>
              <a:rPr lang="ru-RU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Бәләкәй</a:t>
            </a:r>
            <a:r>
              <a:rPr lang="ru-RU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Габдулланы</a:t>
            </a:r>
            <a:r>
              <a:rPr lang="ru-RU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авылның</a:t>
            </a:r>
            <a:r>
              <a:rPr lang="ru-RU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Шәрифә</a:t>
            </a:r>
            <a:r>
              <a:rPr lang="ru-RU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исемле</a:t>
            </a:r>
            <a:r>
              <a:rPr lang="ru-RU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фәкыйрь</a:t>
            </a:r>
            <a:r>
              <a:rPr lang="ru-RU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</a:t>
            </a:r>
            <a:r>
              <a:rPr lang="ru-RU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карчыгына</a:t>
            </a:r>
            <a:r>
              <a:rPr lang="ru-RU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вакытлыча</a:t>
            </a:r>
            <a:r>
              <a:rPr lang="ru-RU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асрамага</a:t>
            </a:r>
            <a:r>
              <a:rPr lang="ru-RU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калдыралар</a:t>
            </a:r>
            <a:r>
              <a:rPr lang="ru-RU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Шунда</a:t>
            </a:r>
            <a:r>
              <a:rPr lang="ru-RU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аның</a:t>
            </a:r>
            <a:r>
              <a:rPr lang="ru-RU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газаплы</a:t>
            </a:r>
            <a:r>
              <a:rPr lang="ru-RU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авыр</a:t>
            </a:r>
            <a:r>
              <a:rPr lang="ru-RU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тормышы</a:t>
            </a:r>
            <a:r>
              <a:rPr lang="ru-RU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башлана</a:t>
            </a:r>
            <a:r>
              <a:rPr lang="ru-RU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5803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0000">
        <p14:gallery dir="l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2475" y="1883832"/>
            <a:ext cx="6562724" cy="1371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9" r="18769"/>
          <a:stretch>
            <a:fillRect/>
          </a:stretch>
        </p:blipFill>
        <p:spPr>
          <a:xfrm>
            <a:off x="855663" y="1089025"/>
            <a:ext cx="3063875" cy="477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67199" y="1089025"/>
            <a:ext cx="6857999" cy="4775200"/>
          </a:xfrm>
        </p:spPr>
        <p:txBody>
          <a:bodyPr>
            <a:noAutofit/>
          </a:bodyPr>
          <a:lstStyle/>
          <a:p>
            <a:pPr algn="l"/>
            <a:r>
              <a:rPr lang="ru-RU" sz="26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Браздан</a:t>
            </a:r>
            <a:r>
              <a:rPr lang="ru-RU" sz="2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әнисе</a:t>
            </a:r>
            <a:r>
              <a:rPr lang="ru-RU" sz="2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Габдулланы</a:t>
            </a:r>
            <a:r>
              <a:rPr lang="ru-RU" sz="2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үз</a:t>
            </a:r>
            <a:r>
              <a:rPr lang="ru-RU" sz="2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янына</a:t>
            </a:r>
            <a:r>
              <a:rPr lang="ru-RU" sz="2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ала. </a:t>
            </a:r>
            <a:r>
              <a:rPr lang="ru-RU" sz="26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Ләкин</a:t>
            </a:r>
            <a:r>
              <a:rPr lang="ru-RU" sz="2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озак</a:t>
            </a:r>
            <a:r>
              <a:rPr lang="ru-RU" sz="2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6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тормый</a:t>
            </a:r>
            <a:r>
              <a:rPr lang="ru-RU" sz="2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әнисе</a:t>
            </a:r>
            <a:r>
              <a:rPr lang="ru-RU" sz="2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</a:t>
            </a:r>
            <a:r>
              <a:rPr lang="ru-RU" sz="2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үлеп</a:t>
            </a:r>
            <a:r>
              <a:rPr lang="ru-RU" sz="2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китә</a:t>
            </a:r>
            <a:r>
              <a:rPr lang="ru-RU" sz="2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Үги</a:t>
            </a:r>
            <a:r>
              <a:rPr lang="ru-RU" sz="2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</a:t>
            </a:r>
            <a:r>
              <a:rPr lang="ru-RU" sz="2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кечкенә</a:t>
            </a:r>
            <a:r>
              <a:rPr lang="ru-RU" sz="2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Апушны</a:t>
            </a:r>
            <a:r>
              <a:rPr lang="ru-RU" sz="2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Өчилегә</a:t>
            </a:r>
            <a:r>
              <a:rPr lang="ru-RU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әнисе</a:t>
            </a:r>
            <a:r>
              <a:rPr lang="ru-RU" sz="2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ягыннан</a:t>
            </a:r>
            <a:r>
              <a:rPr lang="ru-RU" sz="2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бабасына</a:t>
            </a:r>
            <a:r>
              <a:rPr lang="ru-RU" sz="2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торырга</a:t>
            </a:r>
            <a:r>
              <a:rPr lang="ru-RU" sz="2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җибәрә.Бәләкәй</a:t>
            </a:r>
            <a:r>
              <a:rPr lang="ru-RU" sz="2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Габдулла</a:t>
            </a:r>
            <a:r>
              <a:rPr lang="ru-RU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монда</a:t>
            </a:r>
            <a:r>
              <a:rPr lang="ru-RU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ятимлекне</a:t>
            </a:r>
            <a:r>
              <a:rPr lang="ru-RU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генә</a:t>
            </a:r>
            <a:r>
              <a:rPr lang="ru-RU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түгел</a:t>
            </a:r>
            <a:r>
              <a:rPr lang="ru-RU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ачлыкны</a:t>
            </a:r>
            <a:r>
              <a:rPr lang="ru-RU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татый</a:t>
            </a:r>
            <a:r>
              <a:rPr lang="ru-RU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Бабасы</a:t>
            </a:r>
            <a:r>
              <a:rPr lang="ru-RU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күрше</a:t>
            </a:r>
            <a:r>
              <a:rPr lang="ru-RU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авыллардан</a:t>
            </a:r>
            <a:r>
              <a:rPr lang="ru-RU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икмәк</a:t>
            </a:r>
            <a:r>
              <a:rPr lang="ru-RU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сыныклары</a:t>
            </a:r>
            <a:r>
              <a:rPr lang="ru-RU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теләнеп</a:t>
            </a:r>
            <a:r>
              <a:rPr lang="ru-RU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алып</a:t>
            </a:r>
            <a:r>
              <a:rPr lang="ru-RU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кайтып</a:t>
            </a:r>
            <a:r>
              <a:rPr lang="ru-RU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балаларын</a:t>
            </a:r>
            <a:r>
              <a:rPr lang="ru-RU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ач</a:t>
            </a:r>
            <a:r>
              <a:rPr lang="ru-RU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үлемнән</a:t>
            </a:r>
            <a:r>
              <a:rPr lang="ru-RU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саклый</a:t>
            </a:r>
            <a:r>
              <a:rPr lang="ru-RU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Ә </a:t>
            </a:r>
            <a:r>
              <a:rPr lang="ru-RU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бервакыт</a:t>
            </a:r>
            <a:r>
              <a:rPr lang="ru-RU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баланы</a:t>
            </a:r>
            <a:r>
              <a:rPr lang="ru-RU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Казанга</a:t>
            </a:r>
            <a:r>
              <a:rPr lang="ru-RU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баручы</a:t>
            </a:r>
            <a:r>
              <a:rPr lang="ru-RU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</a:t>
            </a:r>
            <a:r>
              <a:rPr lang="ru-RU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ямщиккә</a:t>
            </a:r>
            <a:r>
              <a:rPr lang="ru-RU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утыртып</a:t>
            </a:r>
            <a:r>
              <a:rPr lang="ru-RU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ерак</a:t>
            </a:r>
            <a:r>
              <a:rPr lang="ru-RU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билгесез</a:t>
            </a:r>
            <a:r>
              <a:rPr lang="ru-RU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сәфәргә</a:t>
            </a:r>
            <a:r>
              <a:rPr lang="ru-RU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озаталар</a:t>
            </a:r>
            <a:r>
              <a:rPr lang="ru-RU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Теге ямщик </a:t>
            </a:r>
            <a:r>
              <a:rPr lang="ru-RU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исә</a:t>
            </a:r>
            <a:r>
              <a:rPr lang="ru-RU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Печән</a:t>
            </a:r>
            <a:r>
              <a:rPr lang="ru-RU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базарына</a:t>
            </a:r>
            <a:r>
              <a:rPr lang="ru-RU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килгәч</a:t>
            </a:r>
            <a:r>
              <a:rPr lang="ru-RU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Асрарга</a:t>
            </a:r>
            <a:r>
              <a:rPr lang="ru-RU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бала </a:t>
            </a:r>
            <a:r>
              <a:rPr lang="ru-RU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бирәм</a:t>
            </a:r>
            <a:r>
              <a:rPr lang="ru-RU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кем ала?» — </a:t>
            </a:r>
            <a:r>
              <a:rPr lang="ru-RU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</a:t>
            </a:r>
            <a:r>
              <a:rPr lang="ru-RU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кычкырып</a:t>
            </a:r>
            <a:r>
              <a:rPr lang="ru-RU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йөри</a:t>
            </a:r>
            <a:r>
              <a:rPr lang="ru-RU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 </a:t>
            </a:r>
            <a:endParaRPr lang="ru-RU" sz="26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212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0000">
        <p14:switch dir="r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" r="1267"/>
          <a:stretch>
            <a:fillRect/>
          </a:stretch>
        </p:blipFill>
        <p:spPr>
          <a:xfrm>
            <a:off x="5514974" y="1041400"/>
            <a:ext cx="5643563" cy="47752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398" y="1041400"/>
            <a:ext cx="4038601" cy="4775200"/>
          </a:xfrm>
        </p:spPr>
        <p:txBody>
          <a:bodyPr>
            <a:normAutofit lnSpcReduction="10000"/>
          </a:bodyPr>
          <a:lstStyle/>
          <a:p>
            <a:pPr algn="l"/>
            <a:r>
              <a:rPr lang="tt-RU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Уральскида торганда Габдулла Тукай мәдрәсәдә укый. Рус әдәбиятын үзләштерә. Халык жыеннарында катнаша башлый. Типографияда эшли. Бик кыю публицистик мәкаләләр язып тынгысыз журналист буларак таныла. </a:t>
            </a:r>
            <a:r>
              <a:rPr lang="ru-RU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Җаек</a:t>
            </a:r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шагыйрьнең</a:t>
            </a:r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журналист </a:t>
            </a:r>
            <a:r>
              <a:rPr lang="ru-RU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һәм</a:t>
            </a:r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шагыйрь</a:t>
            </a:r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буларак</a:t>
            </a:r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канат </a:t>
            </a:r>
            <a:r>
              <a:rPr lang="ru-RU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ныгыткан</a:t>
            </a:r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урыны</a:t>
            </a:r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306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9000">
        <p:blinds dir="vert"/>
      </p:transition>
    </mc:Choice>
    <mc:Fallback>
      <p:transition spd="slow" advClick="0" advTm="9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2" b="8972"/>
          <a:stretch>
            <a:fillRect/>
          </a:stretch>
        </p:blipFill>
        <p:spPr>
          <a:xfrm>
            <a:off x="6648450" y="1041400"/>
            <a:ext cx="4510088" cy="477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399" y="1041400"/>
            <a:ext cx="4914901" cy="47752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ru-RU" sz="24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Казанда</a:t>
            </a:r>
            <a:r>
              <a:rPr lang="ru-RU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Тукай </a:t>
            </a:r>
            <a:r>
              <a:rPr lang="ru-RU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әдәбиятына</a:t>
            </a:r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һәм</a:t>
            </a:r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халык</a:t>
            </a:r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әдәбиятын</a:t>
            </a:r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өйрәнү</a:t>
            </a:r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бастырып</a:t>
            </a:r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чыгару</a:t>
            </a:r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эшенә</a:t>
            </a:r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нигез</a:t>
            </a:r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сала. </a:t>
            </a:r>
            <a:r>
              <a:rPr lang="ru-RU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Аның</a:t>
            </a:r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Казандагы</a:t>
            </a:r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кыска</a:t>
            </a:r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гомерендә</a:t>
            </a:r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өчен</a:t>
            </a:r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булган</a:t>
            </a:r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унөч</a:t>
            </a:r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халык</a:t>
            </a:r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иҗаты</a:t>
            </a:r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буенча</a:t>
            </a:r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дүрт</a:t>
            </a:r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барлыгы</a:t>
            </a:r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утыздан</a:t>
            </a:r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артык</a:t>
            </a:r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китабы</a:t>
            </a:r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басылып</a:t>
            </a:r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чыга</a:t>
            </a:r>
            <a:r>
              <a:rPr lang="ru-RU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spcBef>
                <a:spcPts val="0"/>
              </a:spcBef>
            </a:pPr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1913 </a:t>
            </a:r>
            <a:r>
              <a:rPr lang="ru-RU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елның</a:t>
            </a:r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ru-RU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апрелендә</a:t>
            </a:r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(иске стиль </a:t>
            </a:r>
            <a:r>
              <a:rPr lang="ru-RU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буенча</a:t>
            </a:r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апреле) </a:t>
            </a:r>
            <a:r>
              <a:rPr lang="ru-RU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бөек</a:t>
            </a:r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шагыйрь</a:t>
            </a:r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Габдулла</a:t>
            </a:r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Тукайның</a:t>
            </a:r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гомере</a:t>
            </a:r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өзелә</a:t>
            </a:r>
            <a:r>
              <a:rPr lang="ru-RU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325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7000">
        <p:dissolve/>
      </p:transition>
    </mc:Choice>
    <mc:Fallback>
      <p:transition spd="slow" advClick="0" advTm="7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6" y="247650"/>
            <a:ext cx="11677650" cy="6400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991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drap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Габдулла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Тукайның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балаларга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язган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кайбер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шигырьләре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t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</a:t>
            </a:r>
            <a:r>
              <a:rPr lang="ru-RU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киятләре</a:t>
            </a: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25" y="2285999"/>
            <a:ext cx="8029575" cy="3705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5044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>
        <p14:shred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35" b="19635"/>
          <a:stretch>
            <a:fillRect/>
          </a:stretch>
        </p:blipFill>
        <p:spPr>
          <a:xfrm>
            <a:off x="1041400" y="1041399"/>
            <a:ext cx="10106025" cy="5064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962025"/>
            <a:ext cx="8629649" cy="990600"/>
          </a:xfrm>
        </p:spPr>
        <p:txBody>
          <a:bodyPr>
            <a:normAutofit/>
          </a:bodyPr>
          <a:lstStyle/>
          <a:p>
            <a:r>
              <a:rPr lang="tt-RU" sz="4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“Су анасы”</a:t>
            </a:r>
            <a:endParaRPr lang="ru-RU" sz="4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314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4000">
        <p14:prism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168</TotalTime>
  <Words>298</Words>
  <Application>Microsoft Office PowerPoint</Application>
  <PresentationFormat>Широкоэкранный</PresentationFormat>
  <Paragraphs>16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Garamond</vt:lpstr>
      <vt:lpstr>Times New Roman</vt:lpstr>
      <vt:lpstr>Натуральные материалы</vt:lpstr>
      <vt:lpstr>Халык шагыйре-Габдулла Тукай</vt:lpstr>
      <vt:lpstr>Габдулла Тукайның туган йорты (Арча районы Кушлавыч авылы)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Габдулла Тукайның балаларга язган кайбер шигырьләре, әкиятләре</vt:lpstr>
      <vt:lpstr>“Су анасы”</vt:lpstr>
      <vt:lpstr>“Кәҗә белән сарык”</vt:lpstr>
      <vt:lpstr>“Гали белән Кәҗә”</vt:lpstr>
      <vt:lpstr>“Бала белән Күбәләк”</vt:lpstr>
      <vt:lpstr>Презентация PowerPoint</vt:lpstr>
      <vt:lpstr>“Кызыклы шәкерт”</vt:lpstr>
      <vt:lpstr>Презентация PowerPoint</vt:lpstr>
      <vt:lpstr>Тәмам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Халык шагыйре-Габдулла Тукай</dc:title>
  <dc:creator>Админ</dc:creator>
  <cp:lastModifiedBy>Админ</cp:lastModifiedBy>
  <cp:revision>20</cp:revision>
  <dcterms:created xsi:type="dcterms:W3CDTF">2025-04-06T08:22:34Z</dcterms:created>
  <dcterms:modified xsi:type="dcterms:W3CDTF">2025-04-06T11:53:03Z</dcterms:modified>
</cp:coreProperties>
</file>