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61" r:id="rId9"/>
    <p:sldId id="278" r:id="rId10"/>
    <p:sldId id="262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94660"/>
  </p:normalViewPr>
  <p:slideViewPr>
    <p:cSldViewPr>
      <p:cViewPr varScale="1">
        <p:scale>
          <a:sx n="84" d="100"/>
          <a:sy n="84" d="100"/>
        </p:scale>
        <p:origin x="164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A8B-5A85-473A-B5D8-EED6CE91F2C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A11EE-BE2D-4FFB-A401-1C750F97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udrost.ru/avtor/leonardo-da-vinchi-1.html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udrost.ru/tema/aphorism_language1.htm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№28 «Лесная сказка»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Елабужского муниципального района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076056" y="4950895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Выполнила: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И.И.                                          воспитатель высшей квалификационной категории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844824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Сохраним планету своими руками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E:\картинки\мальчик с планетой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449" y="3773763"/>
            <a:ext cx="3200400" cy="22910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Picture 2" descr="E:\картинки гиф\картинки для порфолио\child (25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819" y="3773763"/>
            <a:ext cx="2026211" cy="20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картинки гиф\картинки для порфолио\s992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584" y="397128"/>
            <a:ext cx="1259824" cy="11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картинки гиф\картинки для порфолио\0_83d0b_47b8e7f0_XX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427" y="455261"/>
            <a:ext cx="880617" cy="8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Эдуард Колмановский - Ледневы идут в школ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31196" y="5397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16">
        <p14:flythrough/>
      </p:transition>
    </mc:Choice>
    <mc:Fallback xmlns="">
      <p:transition spd="slow" advTm="5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DD\Desktop\7гр\Новая папка\IMG_20170425_0918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92663"/>
            <a:ext cx="2952328" cy="2058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995936" y="476672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так обо всем позаботилась, что повсюду ты находишь, чему учиться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Леонардо да Винчи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фото Гусевой\Рисунок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526" y="4061748"/>
            <a:ext cx="3937350" cy="2800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картинки гиф\0_85bdc_30f72eef_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78424"/>
            <a:ext cx="996531" cy="177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картинки гиф\картинки для порфолио\IMG_20160928_08390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07" y="2765746"/>
            <a:ext cx="2897134" cy="1985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C:\Users\DDD\Desktop\картинки гиф\опыты, и др\Новая папка (3)\Новая папка (2)\147543151858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9" y="414337"/>
            <a:ext cx="3572510" cy="2009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385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87">
        <p14:window dir="vert"/>
      </p:transition>
    </mc:Choice>
    <mc:Fallback xmlns="">
      <p:transition spd="slow" advTm="63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уклет\эколлогия\плакат1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6749"/>
            <a:ext cx="4104456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плакат</a:t>
            </a:r>
            <a:endParaRPr lang="ru-RU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F:\буклет\эколлогия\плакат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56749"/>
            <a:ext cx="4032448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904">
        <p14:prism isContent="1" isInverted="1"/>
      </p:transition>
    </mc:Choice>
    <mc:Fallback xmlns="">
      <p:transition spd="slow" advTm="59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экология\Эко-буклет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73415"/>
            <a:ext cx="6480720" cy="56990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буклеты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картинки гиф\картинки для порфолио\anime-deti-8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589" y="4437112"/>
            <a:ext cx="1909954" cy="12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20">
        <p14:window dir="vert"/>
      </p:transition>
    </mc:Choice>
    <mc:Fallback xmlns="">
      <p:transition spd="slow" advTm="59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эко буклет\экология в кривых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32859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эко буклет\экология в кривых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32859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DDD\Desktop\картинки гиф\п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370545"/>
            <a:ext cx="2857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0">
        <p14:prism isContent="1"/>
      </p:transition>
    </mc:Choice>
    <mc:Fallback xmlns="">
      <p:transition spd="slow" advTm="6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Гусевой\100_41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953" y="3787775"/>
            <a:ext cx="4088765" cy="2953594"/>
          </a:xfrm>
          <a:prstGeom prst="flowChartMagneticDisk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88639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природой и экологией надо жить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фото Гусевой\100_15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027" y="1158128"/>
            <a:ext cx="3859413" cy="2629648"/>
          </a:xfrm>
          <a:prstGeom prst="flowChartMagneticDisk">
            <a:avLst/>
          </a:prstGeom>
          <a:noFill/>
          <a:ln>
            <a:noFill/>
          </a:ln>
        </p:spPr>
      </p:pic>
      <p:pic>
        <p:nvPicPr>
          <p:cNvPr id="5" name="Рисунок 4" descr="E:\фото Гусевой\100_305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268759"/>
            <a:ext cx="4021500" cy="2519015"/>
          </a:xfrm>
          <a:prstGeom prst="flowChartMagneticDisk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157192"/>
            <a:ext cx="137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</a:t>
            </a:r>
            <a:endParaRPr lang="ru-RU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26457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</a:t>
            </a:r>
            <a:endParaRPr lang="ru-RU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15">
        <p14:prism/>
      </p:transition>
    </mc:Choice>
    <mc:Fallback xmlns="">
      <p:transition spd="slow" advTm="66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уклет\IMG_20160321_0838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27" y="335181"/>
            <a:ext cx="2966938" cy="165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F:\буклет\IMG_20160321_08425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469125" y="1446301"/>
            <a:ext cx="2794616" cy="184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F:\буклет\IMG_20160321_08423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2726" y="4448925"/>
            <a:ext cx="3242313" cy="175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буклет\IMG_20160321_08412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983398" y="3574586"/>
            <a:ext cx="3025778" cy="1836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DDD\Desktop\Новая папка\IMG_20170621_07170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27" y="4492688"/>
            <a:ext cx="2966939" cy="1698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DDD\Desktop\Новая папка\IMG_20170621_071724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927885"/>
            <a:ext cx="3096157" cy="1734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43745" y="207819"/>
            <a:ext cx="505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плакатов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DDD\Desktop\Новая папка\IMG_20170622_07090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28" y="2352727"/>
            <a:ext cx="2966938" cy="179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52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3">
        <p14:ferris dir="l"/>
      </p:transition>
    </mc:Choice>
    <mc:Fallback xmlns="">
      <p:transition spd="slow" advTm="6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DD\Desktop\1456735736_colorful-balloons-3-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473974" cy="40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DD\Desktop\клипарты опыты\d6ac150f150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31" y="824330"/>
            <a:ext cx="3054363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DD\Desktop\клипарты опыты\d6ac150f150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31" y="976730"/>
            <a:ext cx="3054363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DD\Desktop\клипарты опыты\153436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216" y="1143000"/>
            <a:ext cx="95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8312" y="2372501"/>
            <a:ext cx="6262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</a:t>
            </a:r>
            <a:endParaRPr lang="ru-RU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7">
        <p14:ferris dir="l"/>
      </p:transition>
    </mc:Choice>
    <mc:Fallback xmlns="">
      <p:transition spd="slow" advTm="36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культуры у дошкольников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развития: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представления об окружающем мире;</a:t>
            </a:r>
          </a:p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формировать опыт участия в природоохранной деятельности;</a:t>
            </a:r>
          </a:p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формировать ответственность за свои поступки;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интерес к природе,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активной роли человека в природе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14">
        <p14:prism isContent="1" isInverted="1"/>
      </p:transition>
    </mc:Choice>
    <mc:Fallback xmlns="">
      <p:transition spd="slow" advTm="65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  <a:p>
            <a:pPr algn="ctr"/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специально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организованные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занятия по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экологическому воспитанию;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абота на экологической тропе; 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посещения тематических занятий в национальном парке «Нижняя Кама»;   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частие в конкурсе «Эко лидер»;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педагога с детьми;</a:t>
            </a:r>
          </a:p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свободная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деятельность.          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98">
        <p14:prism isContent="1" isInverted="1"/>
      </p:transition>
    </mc:Choice>
    <mc:Fallback xmlns="">
      <p:transition spd="slow" advTm="6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закона экологии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связано со всем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все взаимосвязано, любое действие человека приводит к последствиям, часто непредвиденным. И хотя эти изменения не всегда заметны на первый взгляд, они, положительные или негативные обязательно повлияют на человека, который является частью природы.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должно куда-то деваться.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загрязнения (отходы, тепло, радиация и т.д.) вернутся к человеку обратно согласно первому закону, поэтому необходимы безотходные, экологически чистые технологии производства и утилизация бытовых отходов.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Природа знает лучше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разумна сама по себе. Вмешательство человека часто нарушает ее механизмы. Поэтому нужно не завоевывать природу, а по возможности адаптироваться к ней.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4.Ничего не дается даром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закон рационального природопользования. Экономия средств на охрану природы возвращается болезнями, бедствиями, ухудшением условий жизни не только ныне живущих, но и их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потомков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61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45">
        <p14:window dir="vert"/>
      </p:transition>
    </mc:Choice>
    <mc:Fallback xmlns="">
      <p:transition spd="slow" advTm="59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DD\Desktop\7гр\IMG_20160928_0928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00392" cy="45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2068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– заповедник «Нижняя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3">
        <p14:ferris dir="l"/>
      </p:transition>
    </mc:Choice>
    <mc:Fallback xmlns="">
      <p:transition spd="slow" advTm="58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DD\Desktop\7гр\Новая папка\IMG_20170425_0856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858" y="692696"/>
            <a:ext cx="4186071" cy="46695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980728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вместе с детьми проводим тематические занятия, посвященные всемирному дню земли.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DDD\Desktop\145121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409775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">
        <p14:prism isContent="1"/>
      </p:transition>
    </mc:Choice>
    <mc:Fallback xmlns="">
      <p:transition spd="slow" advTm="49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DD\Desktop\7гр\Новая папка\IMG_20170517_0909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0799" y="-2979712"/>
            <a:ext cx="9649072" cy="54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DDD\Desktop\7гр\Новая папка\IMG_20170517_09093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93" y="4240661"/>
            <a:ext cx="3456384" cy="2376264"/>
          </a:xfrm>
          <a:prstGeom prst="flowChartMagneticDisk">
            <a:avLst/>
          </a:prstGeom>
          <a:noFill/>
          <a:ln>
            <a:noFill/>
          </a:ln>
        </p:spPr>
      </p:pic>
      <p:pic>
        <p:nvPicPr>
          <p:cNvPr id="7" name="Рисунок 6" descr="F:\буклет\эколлогия\Изображение 37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90351"/>
            <a:ext cx="3387720" cy="255942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Рисунок 7" descr="F:\буклет\эколлогия\Изображение 36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33" y="4149080"/>
            <a:ext cx="3529347" cy="2559427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828836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Пойми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 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язык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природы — И скажешь ты: прекрасен мир! 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Никитин</a:t>
            </a:r>
            <a:b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DDD\Desktop\картинки гиф\опыты, и др\Новая папка (3)\Новая папка (2)\147507012114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90350"/>
            <a:ext cx="3384376" cy="2238485"/>
          </a:xfrm>
          <a:prstGeom prst="flowChartMagneticDisk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8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1">
        <p14:prism isContent="1"/>
      </p:transition>
    </mc:Choice>
    <mc:Fallback xmlns="">
      <p:transition spd="slow" advTm="61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эколлогия\IMG_20160321_0736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48472" cy="240741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G:\эко буклет\фото по труду, по экологии, масленница\2014-02-25 07.52.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86" y="3120538"/>
            <a:ext cx="2332989" cy="356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G:\эко буклет\фото по труду, по экологии, масленница\2014-02-25 07.51.5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3120538"/>
            <a:ext cx="2636908" cy="356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DDD\Desktop\картинки гиф\15737064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596" y="332656"/>
            <a:ext cx="159148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DD\Desktop\картинки гиф\652312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750" y="2010274"/>
            <a:ext cx="1603129" cy="5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50100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друзья природы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44997"/>
      </p:ext>
    </p:extLst>
  </p:cSld>
  <p:clrMapOvr>
    <a:masterClrMapping/>
  </p:clrMapOvr>
  <p:transition spd="slow" advTm="5558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уклет\ЭКОЛОГИЯ 7ГР\IMG_20160229_16521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964" y="4293096"/>
            <a:ext cx="410445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F:\буклет\ЭКОЛОГИЯ 7ГР\IMG_20160229_16520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964" y="439802"/>
            <a:ext cx="2414108" cy="352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G:\эко буклет\фото по труду, по экологии, масленница\2014-02-25 07.38.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281" y="475063"/>
            <a:ext cx="2520280" cy="352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картинки гиф\картинки для порфолио\1926936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646" y="401897"/>
            <a:ext cx="1609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DD\Desktop\картинки гиф\6523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983" y="4797153"/>
            <a:ext cx="2984834" cy="10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17">
        <p:circle/>
      </p:transition>
    </mc:Choice>
    <mc:Fallback xmlns="">
      <p:transition spd="slow" advTm="621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24997</TotalTime>
  <Words>152</Words>
  <Application>Microsoft Office PowerPoint</Application>
  <PresentationFormat>Экран (4:3)</PresentationFormat>
  <Paragraphs>42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DDD</dc:creator>
  <cp:lastModifiedBy>Пользователь</cp:lastModifiedBy>
  <cp:revision>59</cp:revision>
  <dcterms:created xsi:type="dcterms:W3CDTF">2017-07-04T09:23:51Z</dcterms:created>
  <dcterms:modified xsi:type="dcterms:W3CDTF">2017-07-28T11:09:34Z</dcterms:modified>
</cp:coreProperties>
</file>