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57" r:id="rId5"/>
    <p:sldId id="258" r:id="rId6"/>
    <p:sldId id="259" r:id="rId7"/>
    <p:sldId id="262" r:id="rId8"/>
    <p:sldId id="260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17180" cy="1470025"/>
          </a:xfrm>
        </p:spPr>
        <p:txBody>
          <a:bodyPr/>
          <a:lstStyle/>
          <a:p>
            <a:pPr algn="ctr"/>
            <a:r>
              <a:rPr lang="ru-RU" sz="3600" b="1" dirty="0" smtClean="0"/>
              <a:t>КОНКУРС</a:t>
            </a:r>
            <a:br>
              <a:rPr lang="ru-RU" sz="3600" b="1" dirty="0" smtClean="0"/>
            </a:br>
            <a:r>
              <a:rPr lang="ru-RU" sz="3600" b="1" dirty="0" smtClean="0"/>
              <a:t>«Сохраним </a:t>
            </a:r>
            <a:r>
              <a:rPr lang="ru-RU" sz="3600" b="1" dirty="0"/>
              <a:t>планету своими </a:t>
            </a:r>
            <a:r>
              <a:rPr lang="ru-RU" sz="3600" b="1" dirty="0" smtClean="0"/>
              <a:t>руками»</a:t>
            </a:r>
            <a:endParaRPr lang="ru-RU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84" y="2564904"/>
            <a:ext cx="3838026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2631" y="2132856"/>
            <a:ext cx="5100956" cy="4032448"/>
          </a:xfrm>
        </p:spPr>
        <p:txBody>
          <a:bodyPr>
            <a:normAutofit lnSpcReduction="10000"/>
          </a:bodyPr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Презентация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Галеевой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Камили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Муниципальное общеобразовательное учреждение «</a:t>
            </a:r>
            <a:r>
              <a:rPr lang="ru-RU" sz="2800" dirty="0" err="1" smtClean="0">
                <a:solidFill>
                  <a:schemeClr val="tx1"/>
                </a:solidFill>
              </a:rPr>
              <a:t>Зиреклинский</a:t>
            </a:r>
            <a:r>
              <a:rPr lang="ru-RU" sz="2800" dirty="0" smtClean="0">
                <a:solidFill>
                  <a:schemeClr val="tx1"/>
                </a:solidFill>
              </a:rPr>
              <a:t> лицей </a:t>
            </a:r>
            <a:r>
              <a:rPr lang="ru-RU" sz="2800" dirty="0" err="1" smtClean="0">
                <a:solidFill>
                  <a:schemeClr val="tx1"/>
                </a:solidFill>
              </a:rPr>
              <a:t>Новошешминский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мунципальный</a:t>
            </a:r>
            <a:r>
              <a:rPr lang="ru-RU" sz="2800" dirty="0" smtClean="0">
                <a:solidFill>
                  <a:schemeClr val="tx1"/>
                </a:solidFill>
              </a:rPr>
              <a:t> район РТ»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138" y="1772816"/>
            <a:ext cx="5538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28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25113" cy="924475"/>
          </a:xfrm>
        </p:spPr>
        <p:txBody>
          <a:bodyPr/>
          <a:lstStyle/>
          <a:p>
            <a:pPr algn="ctr"/>
            <a:r>
              <a:rPr lang="ru-RU" sz="1800" b="1" dirty="0" smtClean="0"/>
              <a:t>В лицее провели </a:t>
            </a:r>
            <a:r>
              <a:rPr lang="ru-RU" sz="1800" b="1" dirty="0" err="1" smtClean="0"/>
              <a:t>Экоурок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« Свобода от отходов». Всем учащимся лицея понравился урок и отныне многие решили сортировать мусор, дабы сделать планету чище. </a:t>
            </a:r>
            <a:endParaRPr lang="ru-RU" sz="18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21921"/>
            <a:ext cx="34861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Вагизова\Desktop\сканир\IMG_20170408_094343_HD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40" y="1431111"/>
            <a:ext cx="4278860" cy="30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гизова\Desktop\сканир\IMG_20170408_124703_HD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954505"/>
            <a:ext cx="4278860" cy="31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222" y="260648"/>
            <a:ext cx="7125113" cy="92447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b="1" dirty="0" smtClean="0"/>
              <a:t>22 апреля ученики 9 класса </a:t>
            </a:r>
            <a:r>
              <a:rPr lang="ru-RU" sz="1800" b="1" dirty="0" err="1" smtClean="0"/>
              <a:t>Зиреклинского</a:t>
            </a:r>
            <a:r>
              <a:rPr lang="ru-RU" sz="1800" b="1" dirty="0" smtClean="0"/>
              <a:t> лицея вышли на субботник. «Мы хотим, чтобы наша планета была чистой!»</a:t>
            </a:r>
            <a:endParaRPr lang="ru-RU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341" y="1417651"/>
            <a:ext cx="4686267" cy="35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Вагизова\Desktop\сканир\IMG_20170429_1109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150096"/>
            <a:ext cx="4725142" cy="354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87424"/>
            <a:ext cx="7125113" cy="232122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апреле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Зиреклинском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лицее в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рамках акции «Каждой птичке по домику!» прошел конкурс на самый лучший скворечник, которые учащиеся лицея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делал сами. 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56439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Вагизова\Desktop\сканир\IMG_20170429_1125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84482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408" y="4656459"/>
            <a:ext cx="2329805" cy="207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1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92447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нашем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лицее среди 1-11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классов прошел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сбор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макулатуры. В сборе макулатуры учащиеся участвовали с большим желанием помочь нашей природе и сохранит наши леса.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 класс - победители конкурса «Сбережём наши леса!»)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Вагизова\Desktop\телефон 2017\IMG_20170505_1055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822" y="2132856"/>
            <a:ext cx="5684230" cy="42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784976" cy="115212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b="1" dirty="0" smtClean="0"/>
              <a:t>28 апреля во главе руководителя школьного </a:t>
            </a:r>
            <a:r>
              <a:rPr lang="ru-RU" sz="1800" b="1" dirty="0" err="1" smtClean="0"/>
              <a:t>Экоцентра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«</a:t>
            </a:r>
            <a:r>
              <a:rPr lang="ru-RU" sz="1800" b="1" dirty="0" err="1" smtClean="0"/>
              <a:t>Яшел</a:t>
            </a:r>
            <a:r>
              <a:rPr lang="ru-RU" sz="1800" b="1" dirty="0" smtClean="0"/>
              <a:t> патруль» прошел </a:t>
            </a:r>
            <a:br>
              <a:rPr lang="ru-RU" sz="1800" b="1" dirty="0" smtClean="0"/>
            </a:br>
            <a:r>
              <a:rPr lang="ru-RU" sz="1800" b="1" dirty="0" smtClean="0"/>
              <a:t>экологический диктант, в котором я получила </a:t>
            </a:r>
            <a:br>
              <a:rPr lang="ru-RU" sz="1800" b="1" dirty="0" smtClean="0"/>
            </a:br>
            <a:r>
              <a:rPr lang="ru-RU" sz="1800" b="1" dirty="0" smtClean="0"/>
              <a:t>5 баллов. Диктант содержал немало интересных и сложных вопросов. Я горда своим результатом.</a:t>
            </a:r>
            <a:endParaRPr lang="ru-RU" sz="18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1150"/>
            <a:ext cx="31146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831" y="2276872"/>
            <a:ext cx="3456384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Вагизова\Desktop\сканир\IMG_20170422_1203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896544" cy="289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8924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spcBef>
                <a:spcPct val="0"/>
              </a:spcBef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Весной 2017 года на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территории </a:t>
            </a:r>
            <a:r>
              <a:rPr lang="ru-RU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Зиреклинского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 лицея в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рамках акции «Сохраним «легкие» планеты!»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был проведен субботник по посадке дерева. На субботнике участвовали ученики 5-11 классов  и весь рабочий коллектив лицея. Каждый участник посадил свое дерево.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773963"/>
            <a:ext cx="5616624" cy="393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2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538"/>
            <a:ext cx="7125113" cy="92447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b="1" dirty="0" smtClean="0"/>
              <a:t>5 мая в лицее был проведен сбор батареек.</a:t>
            </a:r>
            <a:br>
              <a:rPr lang="ru-RU" sz="1800" b="1" dirty="0" smtClean="0"/>
            </a:br>
            <a:r>
              <a:rPr lang="ru-RU" sz="1800" b="1" dirty="0" smtClean="0"/>
              <a:t> Многие ученики приняли активное участие и принесли за 1 день более 350 батареек. </a:t>
            </a:r>
            <a:endParaRPr lang="ru-RU" sz="18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850264"/>
            <a:ext cx="2739975" cy="193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Вагизова\Desktop\сканир\IMG_20170505_0943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47" y="1304220"/>
            <a:ext cx="5076056" cy="35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агизова\Desktop\сканир\IMG_20170505_0942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6835" y="1556792"/>
            <a:ext cx="351039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64488" cy="1025084"/>
          </a:xfrm>
        </p:spPr>
        <p:txBody>
          <a:bodyPr/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В лицее прошла акция «Дай одежде новую жизнь!» В акции участвовали большое количество учеников и собралось много одежды, которых мы сдавали районный центр «Забота».  </a:t>
            </a:r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298214"/>
            <a:ext cx="4381211" cy="3285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5" y="1268760"/>
            <a:ext cx="4392490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35" y="4941168"/>
            <a:ext cx="2449201" cy="17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02960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171</TotalTime>
  <Words>156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КОНКУРС «Сохраним планету своими руками»</vt:lpstr>
      <vt:lpstr>В лицее провели Экоурок  « Свобода от отходов». Всем учащимся лицея понравился урок и отныне многие решили сортировать мусор, дабы сделать планету чище. </vt:lpstr>
      <vt:lpstr>22 апреля ученики 9 класса Зиреклинского лицея вышли на субботник. «Мы хотим, чтобы наша планета была чистой!»</vt:lpstr>
      <vt:lpstr>В апреле  Зиреклинском лицее в рамках акции «Каждой птичке по домику!» прошел конкурс на самый лучший скворечник, которые учащиеся лицея сделал сами.  </vt:lpstr>
      <vt:lpstr>В нашем лицее среди 1-11 классов прошел сбор макулатуры. В сборе макулатуры учащиеся участвовали с большим желанием помочь нашей природе и сохранит наши леса. (2 класс - победители конкурса «Сбережём наши леса!»)</vt:lpstr>
      <vt:lpstr>28 апреля во главе руководителя школьного Экоцентра  «Яшел патруль» прошел  экологический диктант, в котором я получила  5 баллов. Диктант содержал немало интересных и сложных вопросов. Я горда своим результатом.</vt:lpstr>
      <vt:lpstr>Презентация PowerPoint</vt:lpstr>
      <vt:lpstr>5 мая в лицее был проведен сбор батареек.  Многие ученики приняли активное участие и принесли за 1 день более 350 батареек. </vt:lpstr>
      <vt:lpstr> В лицее прошла акция «Дай одежде новую жизнь!» В акции участвовали большое количество учеников и собралось много одежды, которых мы сдавали районный центр «Забота».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экологическая акция «Сделаем вместе»</dc:title>
  <dc:creator>лицей5</dc:creator>
  <cp:lastModifiedBy>Вагизова</cp:lastModifiedBy>
  <cp:revision>26</cp:revision>
  <dcterms:created xsi:type="dcterms:W3CDTF">2017-05-06T06:18:44Z</dcterms:created>
  <dcterms:modified xsi:type="dcterms:W3CDTF">2017-06-20T09:54:23Z</dcterms:modified>
</cp:coreProperties>
</file>