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49725C-9FF7-4D84-935E-BD9DD68C1CA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BB1F08-B228-4B7F-9D7B-7C1876783F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Красная Книга                  Республики Татарстан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1)Полевица Корчагина                                                          2)Частуха </a:t>
            </a:r>
            <a:r>
              <a:rPr lang="ru-RU" dirty="0"/>
              <a:t>злаковая</a:t>
            </a:r>
            <a:r>
              <a:rPr lang="ru-RU" dirty="0" smtClean="0"/>
              <a:t>                                            3) </a:t>
            </a:r>
            <a:r>
              <a:rPr lang="ru-RU" dirty="0"/>
              <a:t> Частуха ланцетная</a:t>
            </a:r>
            <a:r>
              <a:rPr lang="ru-RU" dirty="0" smtClean="0"/>
              <a:t>                                                4) </a:t>
            </a:r>
            <a:r>
              <a:rPr lang="ru-RU" dirty="0"/>
              <a:t>Лук желтеющий</a:t>
            </a:r>
            <a:r>
              <a:rPr lang="ru-RU" dirty="0" smtClean="0"/>
              <a:t>                                                    5)Лук линейный                                               </a:t>
            </a:r>
            <a:r>
              <a:rPr lang="ru-RU" dirty="0"/>
              <a:t>6</a:t>
            </a:r>
            <a:r>
              <a:rPr lang="ru-RU" dirty="0" smtClean="0"/>
              <a:t>)Бурачок извилистый                                   7)Алтей лекарственный                                       8)Лук шаровидный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2401"/>
            <a:ext cx="4040188" cy="762000"/>
          </a:xfrm>
        </p:spPr>
        <p:txBody>
          <a:bodyPr/>
          <a:lstStyle/>
          <a:p>
            <a:r>
              <a:rPr lang="ru-RU" dirty="0" smtClean="0"/>
              <a:t>Полевица Корчагина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381001"/>
            <a:ext cx="4041775" cy="533400"/>
          </a:xfrm>
        </p:spPr>
        <p:txBody>
          <a:bodyPr/>
          <a:lstStyle/>
          <a:p>
            <a:r>
              <a:rPr lang="ru-RU" dirty="0" smtClean="0"/>
              <a:t>Частуха злаковая </a:t>
            </a:r>
            <a:endParaRPr lang="ru-RU" dirty="0"/>
          </a:p>
        </p:txBody>
      </p:sp>
      <p:pic>
        <p:nvPicPr>
          <p:cNvPr id="7" name="Содержимое 6" descr="полева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56653" y="2362200"/>
            <a:ext cx="3041282" cy="3763963"/>
          </a:xfrm>
        </p:spPr>
      </p:pic>
      <p:pic>
        <p:nvPicPr>
          <p:cNvPr id="8" name="Содержимое 7" descr="38362_2ed9802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676400"/>
            <a:ext cx="38100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533400"/>
            <a:ext cx="4040188" cy="639762"/>
          </a:xfrm>
        </p:spPr>
        <p:txBody>
          <a:bodyPr/>
          <a:lstStyle/>
          <a:p>
            <a:r>
              <a:rPr lang="ru-RU" dirty="0" smtClean="0"/>
              <a:t>Частуха ланцетная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533400"/>
            <a:ext cx="4041775" cy="685801"/>
          </a:xfrm>
        </p:spPr>
        <p:txBody>
          <a:bodyPr/>
          <a:lstStyle/>
          <a:p>
            <a:r>
              <a:rPr lang="ru-RU" dirty="0" smtClean="0"/>
              <a:t>Лук желтеющий</a:t>
            </a:r>
            <a:endParaRPr lang="ru-RU" dirty="0"/>
          </a:p>
        </p:txBody>
      </p:sp>
      <p:pic>
        <p:nvPicPr>
          <p:cNvPr id="7" name="Содержимое 6" descr="Alisma_plantago-aquatica20090812_2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76090" y="2362200"/>
            <a:ext cx="2602407" cy="3763963"/>
          </a:xfrm>
        </p:spPr>
      </p:pic>
      <p:pic>
        <p:nvPicPr>
          <p:cNvPr id="8" name="Содержимое 7" descr="DSC0701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4040188" cy="639762"/>
          </a:xfrm>
        </p:spPr>
        <p:txBody>
          <a:bodyPr/>
          <a:lstStyle/>
          <a:p>
            <a:r>
              <a:rPr lang="ru-RU" dirty="0" smtClean="0"/>
              <a:t>Лук линейный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24400" y="609600"/>
            <a:ext cx="4041775" cy="639762"/>
          </a:xfrm>
        </p:spPr>
        <p:txBody>
          <a:bodyPr/>
          <a:lstStyle/>
          <a:p>
            <a:r>
              <a:rPr lang="ru-RU" dirty="0" smtClean="0"/>
              <a:t>Бурачок извилистый </a:t>
            </a:r>
            <a:endParaRPr lang="ru-RU" dirty="0"/>
          </a:p>
        </p:txBody>
      </p:sp>
      <p:pic>
        <p:nvPicPr>
          <p:cNvPr id="7" name="Содержимое 6" descr="1289420273_luk-slizu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4040188" cy="3028645"/>
          </a:xfrm>
        </p:spPr>
      </p:pic>
      <p:pic>
        <p:nvPicPr>
          <p:cNvPr id="8" name="Содержимое 7" descr="01-06-2_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057400"/>
            <a:ext cx="4041775" cy="30313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4040188" cy="639763"/>
          </a:xfrm>
        </p:spPr>
        <p:txBody>
          <a:bodyPr/>
          <a:lstStyle/>
          <a:p>
            <a:r>
              <a:rPr lang="ru-RU" dirty="0" smtClean="0"/>
              <a:t>Алтей лекарственный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24400" y="533400"/>
            <a:ext cx="4041775" cy="639762"/>
          </a:xfrm>
        </p:spPr>
        <p:txBody>
          <a:bodyPr/>
          <a:lstStyle/>
          <a:p>
            <a:r>
              <a:rPr lang="ru-RU" dirty="0" smtClean="0"/>
              <a:t>Лук шаровидный</a:t>
            </a:r>
            <a:endParaRPr lang="ru-RU" dirty="0"/>
          </a:p>
        </p:txBody>
      </p:sp>
      <p:pic>
        <p:nvPicPr>
          <p:cNvPr id="9" name="Содержимое 8" descr="althaea_officinalis_10c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4040188" cy="2895600"/>
          </a:xfrm>
        </p:spPr>
      </p:pic>
      <p:pic>
        <p:nvPicPr>
          <p:cNvPr id="10" name="Содержимое 9" descr="4152_eb02234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1905000"/>
            <a:ext cx="3951288" cy="30067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Снежный барс (Ирбис)    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Выдра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Семейство Ежовые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Крысиные ежи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4040188" cy="639762"/>
          </a:xfrm>
        </p:spPr>
        <p:txBody>
          <a:bodyPr/>
          <a:lstStyle/>
          <a:p>
            <a:r>
              <a:rPr lang="ru-RU" dirty="0" smtClean="0"/>
              <a:t>Снежный барс (Ирбис)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00600" y="457200"/>
            <a:ext cx="4041775" cy="639762"/>
          </a:xfrm>
        </p:spPr>
        <p:txBody>
          <a:bodyPr/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7" name="Содержимое 6" descr="1264171053_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4040188" cy="3030141"/>
          </a:xfrm>
        </p:spPr>
      </p:pic>
      <p:pic>
        <p:nvPicPr>
          <p:cNvPr id="8" name="Содержимое 7" descr="1264911297_kp2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981200"/>
            <a:ext cx="4041775" cy="304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/>
          <a:lstStyle/>
          <a:p>
            <a:r>
              <a:rPr lang="ru-RU" dirty="0" smtClean="0"/>
              <a:t>Семейство ежовые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24400" y="609600"/>
            <a:ext cx="4041775" cy="639762"/>
          </a:xfrm>
        </p:spPr>
        <p:txBody>
          <a:bodyPr/>
          <a:lstStyle/>
          <a:p>
            <a:r>
              <a:rPr lang="ru-RU" dirty="0" smtClean="0"/>
              <a:t>Крысиные ежи</a:t>
            </a:r>
            <a:endParaRPr lang="ru-RU" dirty="0"/>
          </a:p>
        </p:txBody>
      </p:sp>
      <p:pic>
        <p:nvPicPr>
          <p:cNvPr id="7" name="Содержимое 6" descr="46c0d5c30ca2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4040188" cy="3030141"/>
          </a:xfrm>
        </p:spPr>
      </p:pic>
      <p:pic>
        <p:nvPicPr>
          <p:cNvPr id="8" name="Содержимое 7" descr="gi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0" y="2057400"/>
            <a:ext cx="3352800" cy="312419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50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Красная Книга                  Республики Татарстан</vt:lpstr>
      <vt:lpstr>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                 Республики Татарстан</dc:title>
  <dc:creator>Демонстрационно-бесплатная версия</dc:creator>
  <cp:lastModifiedBy>root</cp:lastModifiedBy>
  <cp:revision>10</cp:revision>
  <dcterms:created xsi:type="dcterms:W3CDTF">2014-04-03T18:20:17Z</dcterms:created>
  <dcterms:modified xsi:type="dcterms:W3CDTF">2017-05-28T13:03:01Z</dcterms:modified>
</cp:coreProperties>
</file>