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3" r:id="rId5"/>
    <p:sldId id="271" r:id="rId6"/>
    <p:sldId id="264" r:id="rId7"/>
    <p:sldId id="265" r:id="rId8"/>
    <p:sldId id="266" r:id="rId9"/>
    <p:sldId id="270" r:id="rId10"/>
    <p:sldId id="272" r:id="rId11"/>
    <p:sldId id="275" r:id="rId12"/>
    <p:sldId id="274" r:id="rId13"/>
    <p:sldId id="27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file:///C:\Users\User\Downloads\Golosa_ptic_-_Domovoj_Vorobej_(iPlayer.fm).mp3" TargetMode="External"/><Relationship Id="rId1" Type="http://schemas.openxmlformats.org/officeDocument/2006/relationships/audio" Target="file:///C:\Users\User\Desktop\Golosa_ptic_-_solovinaya_trel_(iPlayer.fm)_mp3cut.foxcom.su_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2" Type="http://schemas.openxmlformats.org/officeDocument/2006/relationships/audio" Target="file:///C:\Users\User\Downloads\Golosa_ptic_-_Kukushka_obyknovennaja_(iPlayer.fm).mp3" TargetMode="External"/><Relationship Id="rId1" Type="http://schemas.openxmlformats.org/officeDocument/2006/relationships/audio" Target="file:///C:\Users\User\Downloads\Golosa_ptic_-_Soroka_(iPlayer.fm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5.jpe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player.fm/" TargetMode="External"/><Relationship Id="rId2" Type="http://schemas.openxmlformats.org/officeDocument/2006/relationships/hyperlink" Target="http://heliograph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hyperlink" Target="http://steshk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163" y="1488831"/>
            <a:ext cx="11396421" cy="4853354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ru" sz="3200" dirty="0" smtClean="0"/>
              <a:t>Экологическая викторина</a:t>
            </a:r>
          </a:p>
          <a:p>
            <a:pPr algn="ctr" rtl="0"/>
            <a:endParaRPr lang="ru" dirty="0" smtClean="0"/>
          </a:p>
          <a:p>
            <a:pPr algn="ctr" rtl="0"/>
            <a:endParaRPr lang="ru" dirty="0" smtClean="0"/>
          </a:p>
          <a:p>
            <a:pPr algn="ctr" rtl="0"/>
            <a:endParaRPr lang="ru" dirty="0" smtClean="0"/>
          </a:p>
          <a:p>
            <a:pPr algn="ctr" rtl="0"/>
            <a:r>
              <a:rPr lang="ru" sz="6000" dirty="0" smtClean="0"/>
              <a:t>«Мир вокруг нас»</a:t>
            </a:r>
          </a:p>
          <a:p>
            <a:pPr algn="ctr" rtl="0"/>
            <a:endParaRPr lang="ru" sz="6000" dirty="0" smtClean="0"/>
          </a:p>
          <a:p>
            <a:pPr algn="ctr" rtl="0"/>
            <a:endParaRPr lang="ru" sz="1800" dirty="0" smtClean="0"/>
          </a:p>
          <a:p>
            <a:pPr algn="ctr" rtl="0"/>
            <a:endParaRPr lang="ru" sz="1800" dirty="0" smtClean="0"/>
          </a:p>
          <a:p>
            <a:pPr algn="ctr" rtl="0"/>
            <a:endParaRPr lang="ru" sz="1800" dirty="0" smtClean="0"/>
          </a:p>
          <a:p>
            <a:pPr algn="ctr" rtl="0"/>
            <a:r>
              <a:rPr lang="ru" sz="1800" dirty="0" smtClean="0"/>
              <a:t>Автор : Беляева И.В. </a:t>
            </a:r>
            <a:r>
              <a:rPr lang="ru-RU" sz="1800" dirty="0" smtClean="0"/>
              <a:t>В</a:t>
            </a:r>
            <a:r>
              <a:rPr lang="ru" sz="1800" dirty="0" smtClean="0"/>
              <a:t>оспитатель МБОУ «Вязовская начальная школа – детский сад» Бугульминского муниципального района РТ</a:t>
            </a:r>
            <a:endParaRPr lang="ru" sz="18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104" y="942952"/>
            <a:ext cx="5522096" cy="133579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Белке спать зимой тепло,</a:t>
            </a:r>
            <a:br>
              <a:rPr lang="ru-RU" sz="2400" dirty="0" smtClean="0"/>
            </a:br>
            <a:r>
              <a:rPr lang="ru-RU" sz="2400" dirty="0" smtClean="0"/>
              <a:t>Если прячется в …</a:t>
            </a:r>
          </a:p>
        </p:txBody>
      </p:sp>
      <p:pic>
        <p:nvPicPr>
          <p:cNvPr id="7" name="Рисунок 6" descr="53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8" name="Рисунок 7" descr="min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1455" y="824139"/>
            <a:ext cx="3363459" cy="2519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229" y="2801257"/>
            <a:ext cx="5050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Здесь на ветке чей – то дом,</a:t>
            </a:r>
            <a:br>
              <a:rPr lang="ru-RU" sz="2400" dirty="0" smtClean="0"/>
            </a:br>
            <a:r>
              <a:rPr lang="ru-RU" sz="2400" dirty="0" smtClean="0"/>
              <a:t>Ни дверей в нём, ни окон,</a:t>
            </a:r>
            <a:br>
              <a:rPr lang="ru-RU" sz="2400" dirty="0" smtClean="0"/>
            </a:br>
            <a:r>
              <a:rPr lang="ru-RU" sz="2400" dirty="0" smtClean="0"/>
              <a:t>Но птенцам там жить тепло,</a:t>
            </a:r>
            <a:br>
              <a:rPr lang="ru-RU" sz="2400" dirty="0" smtClean="0"/>
            </a:br>
            <a:r>
              <a:rPr lang="ru-RU" sz="2400" dirty="0" smtClean="0"/>
              <a:t>Дом такой зовут …</a:t>
            </a:r>
          </a:p>
        </p:txBody>
      </p:sp>
      <p:pic>
        <p:nvPicPr>
          <p:cNvPr id="10" name="Рисунок 9" descr="98491_html_m691b2d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6542" y="3584575"/>
            <a:ext cx="3810000" cy="253365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3" name="Управляющая кнопка: домой 12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5" name="Golosa_ptic_-_solovinaya_trel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13200" y="1694543"/>
            <a:ext cx="304800" cy="304800"/>
          </a:xfrm>
          <a:prstGeom prst="rect">
            <a:avLst/>
          </a:prstGeom>
        </p:spPr>
      </p:pic>
      <p:pic>
        <p:nvPicPr>
          <p:cNvPr id="6" name="Рисунок 5" descr="5022804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470" y="1759857"/>
            <a:ext cx="2600472" cy="2783114"/>
          </a:xfrm>
          <a:prstGeom prst="rect">
            <a:avLst/>
          </a:prstGeom>
        </p:spPr>
      </p:pic>
      <p:pic>
        <p:nvPicPr>
          <p:cNvPr id="8" name="Golosa_ptic_-_Domovoj_Vorobej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693886" y="2478315"/>
            <a:ext cx="304800" cy="304800"/>
          </a:xfrm>
          <a:prstGeom prst="rect">
            <a:avLst/>
          </a:prstGeom>
        </p:spPr>
      </p:pic>
      <p:pic>
        <p:nvPicPr>
          <p:cNvPr id="9" name="Рисунок 8" descr="26939_gorodskoi-vorobe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48410" y="2436585"/>
            <a:ext cx="3242220" cy="188867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1" name="Управляющая кнопка: домой 10">
              <a:hlinkClick r:id="rId9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320698" y="290285"/>
            <a:ext cx="8129588" cy="1117601"/>
          </a:xfrm>
        </p:spPr>
        <p:txBody>
          <a:bodyPr/>
          <a:lstStyle/>
          <a:p>
            <a:pPr algn="ctr"/>
            <a:r>
              <a:rPr lang="ru-RU" dirty="0" smtClean="0"/>
              <a:t>Угадай, чей голос?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7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6" name="Golosa_ptic_-_Soro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50229" y="2173514"/>
            <a:ext cx="304800" cy="304800"/>
          </a:xfrm>
          <a:prstGeom prst="rect">
            <a:avLst/>
          </a:prstGeom>
        </p:spPr>
      </p:pic>
      <p:pic>
        <p:nvPicPr>
          <p:cNvPr id="7" name="Рисунок 6" descr="1135332_soro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1807" y="2646479"/>
            <a:ext cx="2627586" cy="1797269"/>
          </a:xfrm>
          <a:prstGeom prst="rect">
            <a:avLst/>
          </a:prstGeom>
        </p:spPr>
      </p:pic>
      <p:pic>
        <p:nvPicPr>
          <p:cNvPr id="8" name="Golosa_ptic_-_Kukushka_obyknovennaj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63143" y="2797629"/>
            <a:ext cx="304800" cy="304800"/>
          </a:xfrm>
          <a:prstGeom prst="rect">
            <a:avLst/>
          </a:prstGeom>
        </p:spPr>
      </p:pic>
      <p:pic>
        <p:nvPicPr>
          <p:cNvPr id="9" name="Рисунок 8" descr="38186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80059" y="1749425"/>
            <a:ext cx="2105025" cy="295275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1" name="Управляющая кнопка: домой 10">
              <a:hlinkClick r:id="rId9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31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6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413" y="290286"/>
            <a:ext cx="8797244" cy="1059543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57609" y="2442027"/>
            <a:ext cx="7360333" cy="36104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http://heliograph.ru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/>
              </a:rPr>
              <a:t>http://iplayer.fm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4"/>
              </a:rPr>
              <a:t>http://steshka.ru</a:t>
            </a:r>
            <a:endParaRPr lang="ru-RU" dirty="0" smtClean="0"/>
          </a:p>
          <a:p>
            <a:pPr marL="457200" indent="-457200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5" name="Управляющая кнопка: домой 4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далее 5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412523" y="539262"/>
            <a:ext cx="5369169" cy="10199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Мир животных</a:t>
            </a:r>
            <a:endParaRPr lang="ru-RU" sz="40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412523" y="1781908"/>
            <a:ext cx="5369169" cy="10199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Мир растений</a:t>
            </a:r>
            <a:endParaRPr lang="ru-RU" sz="4000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389077" y="2965939"/>
            <a:ext cx="5369169" cy="10199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Мир вокруг нас</a:t>
            </a:r>
            <a:endParaRPr lang="ru-RU" sz="400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65630" y="4161692"/>
            <a:ext cx="5369169" cy="10199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Тайны леса</a:t>
            </a:r>
            <a:endParaRPr lang="ru-RU" sz="4000" dirty="0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377354" y="5334000"/>
            <a:ext cx="5369169" cy="10199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Птичьи голоса</a:t>
            </a:r>
            <a:endParaRPr lang="ru-RU" sz="40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380892" y="867508"/>
            <a:ext cx="691662" cy="586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51231" y="1992923"/>
            <a:ext cx="691662" cy="586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16061" y="3153508"/>
            <a:ext cx="691662" cy="586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92616" y="4349262"/>
            <a:ext cx="691662" cy="586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80892" y="5591908"/>
            <a:ext cx="691662" cy="586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9897" y="417285"/>
            <a:ext cx="9943874" cy="772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Мир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829" y="1440542"/>
            <a:ext cx="8969828" cy="159294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меня есть к вам вопрос – кто испачкал рот и нос?</a:t>
            </a:r>
          </a:p>
          <a:p>
            <a:r>
              <a:rPr lang="ru-RU" dirty="0" smtClean="0"/>
              <a:t>Кто в луже целый день сидит, хрюкая и жиром заплывая?</a:t>
            </a:r>
          </a:p>
          <a:p>
            <a:r>
              <a:rPr lang="ru-RU" dirty="0" smtClean="0"/>
              <a:t>Подскажите, мне, друзья – как зовут её?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3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6" name="Рисунок 5" descr="4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1580" y="2371951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8456" y="3048001"/>
            <a:ext cx="580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Каждый вечер , так легко,</a:t>
            </a:r>
          </a:p>
          <a:p>
            <a:pPr algn="ctr"/>
            <a:r>
              <a:rPr lang="ru-RU" sz="2000" dirty="0" smtClean="0"/>
              <a:t>Она даёт нам молоко.</a:t>
            </a:r>
          </a:p>
          <a:p>
            <a:pPr algn="ctr"/>
            <a:r>
              <a:rPr lang="ru-RU" sz="2000" dirty="0" smtClean="0"/>
              <a:t>Говорит она два слова,</a:t>
            </a:r>
          </a:p>
          <a:p>
            <a:pPr algn="ctr"/>
            <a:r>
              <a:rPr lang="ru-RU" sz="2000" dirty="0" smtClean="0"/>
              <a:t>Как зовут её?</a:t>
            </a:r>
            <a:endParaRPr lang="ru-RU" sz="2000" dirty="0"/>
          </a:p>
        </p:txBody>
      </p:sp>
      <p:pic>
        <p:nvPicPr>
          <p:cNvPr id="9" name="Рисунок 8" descr="2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0632" y="4081689"/>
            <a:ext cx="2381250" cy="238125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0" name="Управляющая кнопка: домой 9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0581" y="976085"/>
            <a:ext cx="6858002" cy="1302658"/>
          </a:xfrm>
        </p:spPr>
        <p:txBody>
          <a:bodyPr rtlCol="0">
            <a:noAutofit/>
          </a:bodyPr>
          <a:lstStyle/>
          <a:p>
            <a:pPr algn="ctr" rtl="0"/>
            <a:r>
              <a:rPr lang="ru-RU" sz="2000" dirty="0" smtClean="0"/>
              <a:t>Ночью он совсем не спит,</a:t>
            </a:r>
          </a:p>
          <a:p>
            <a:pPr algn="ctr" rtl="0"/>
            <a:r>
              <a:rPr lang="ru-RU" sz="2000" dirty="0" smtClean="0"/>
              <a:t>Дом от мышек сторожит,</a:t>
            </a:r>
          </a:p>
          <a:p>
            <a:pPr algn="ctr" rtl="0"/>
            <a:r>
              <a:rPr lang="ru-RU" sz="2000" dirty="0" smtClean="0"/>
              <a:t>Молоко из миски пьёт,</a:t>
            </a:r>
          </a:p>
          <a:p>
            <a:pPr algn="ctr" rtl="0"/>
            <a:r>
              <a:rPr lang="ru-RU" sz="2000" dirty="0" smtClean="0"/>
              <a:t>Ну, конечно, это…?</a:t>
            </a:r>
            <a:endParaRPr lang="en-US" sz="2000" dirty="0"/>
          </a:p>
        </p:txBody>
      </p:sp>
      <p:pic>
        <p:nvPicPr>
          <p:cNvPr id="5" name="Рисунок 4" descr="53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6" name="Рисунок 5" descr="pesnya_kot_i_mysh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70" y="2116448"/>
            <a:ext cx="2031843" cy="1571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1829" y="3439886"/>
            <a:ext cx="500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Он зимой в берлоге спит,</a:t>
            </a:r>
          </a:p>
          <a:p>
            <a:pPr algn="ctr"/>
            <a:r>
              <a:rPr lang="ru-RU" dirty="0" smtClean="0"/>
              <a:t>Потихонечку храпит,</a:t>
            </a:r>
          </a:p>
          <a:p>
            <a:pPr algn="ctr"/>
            <a:r>
              <a:rPr lang="ru-RU" dirty="0" smtClean="0"/>
              <a:t>А проснётся, ну , реветь!</a:t>
            </a:r>
          </a:p>
          <a:p>
            <a:pPr algn="ctr"/>
            <a:r>
              <a:rPr lang="ru-RU" dirty="0" smtClean="0"/>
              <a:t>Как зовут его?</a:t>
            </a:r>
            <a:endParaRPr lang="ru-RU" dirty="0"/>
          </a:p>
        </p:txBody>
      </p:sp>
      <p:pic>
        <p:nvPicPr>
          <p:cNvPr id="8" name="Рисунок 7" descr="mini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884" y="4017282"/>
            <a:ext cx="2924175" cy="191906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1" name="Управляющая кнопка: домой 10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983" y="493486"/>
            <a:ext cx="11003417" cy="725714"/>
          </a:xfrm>
        </p:spPr>
        <p:txBody>
          <a:bodyPr/>
          <a:lstStyle/>
          <a:p>
            <a:pPr algn="ctr"/>
            <a:r>
              <a:rPr lang="ru-RU" dirty="0" smtClean="0"/>
              <a:t>Мир растений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3494" y="1353456"/>
            <a:ext cx="7229705" cy="150585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Рыжий Егорка</a:t>
            </a:r>
          </a:p>
          <a:p>
            <a:pPr algn="ctr"/>
            <a:r>
              <a:rPr lang="ru-RU" dirty="0" smtClean="0"/>
              <a:t>Упал на озерко,</a:t>
            </a:r>
          </a:p>
          <a:p>
            <a:pPr algn="ctr"/>
            <a:r>
              <a:rPr lang="ru-RU" dirty="0" smtClean="0"/>
              <a:t>Сам не утонул</a:t>
            </a:r>
          </a:p>
          <a:p>
            <a:pPr algn="ctr"/>
            <a:r>
              <a:rPr lang="ru-RU" dirty="0" smtClean="0"/>
              <a:t>И воды не всколыхнул?</a:t>
            </a:r>
            <a:endParaRPr lang="ru-RU" dirty="0"/>
          </a:p>
        </p:txBody>
      </p:sp>
      <p:pic>
        <p:nvPicPr>
          <p:cNvPr id="4" name="Рисунок 3" descr="53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5" name="Рисунок 4" descr="0_c289a_6b1f00c0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5756" y="1243788"/>
            <a:ext cx="2432471" cy="1572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9315" y="3730171"/>
            <a:ext cx="529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Она под осень умирает,</a:t>
            </a:r>
          </a:p>
          <a:p>
            <a:pPr algn="ctr"/>
            <a:r>
              <a:rPr lang="ru-RU" sz="2400" dirty="0" smtClean="0"/>
              <a:t>И вновь весною оживает.</a:t>
            </a:r>
          </a:p>
          <a:p>
            <a:pPr algn="ctr"/>
            <a:r>
              <a:rPr lang="ru-RU" sz="2400" dirty="0" smtClean="0"/>
              <a:t>Коровам без неё беда,</a:t>
            </a:r>
          </a:p>
          <a:p>
            <a:pPr algn="ctr"/>
            <a:r>
              <a:rPr lang="ru-RU" sz="2400" dirty="0" smtClean="0"/>
              <a:t>Она их главная еда.</a:t>
            </a:r>
            <a:endParaRPr lang="ru-RU" sz="2400" dirty="0"/>
          </a:p>
        </p:txBody>
      </p:sp>
      <p:pic>
        <p:nvPicPr>
          <p:cNvPr id="7" name="Рисунок 6" descr="cu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8323" y="3627513"/>
            <a:ext cx="3433722" cy="177180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0" name="Управляющая кнопка: домой 9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0533" y="1245735"/>
            <a:ext cx="6419523" cy="916894"/>
          </a:xfrm>
        </p:spPr>
        <p:txBody>
          <a:bodyPr rtlCol="0"/>
          <a:lstStyle/>
          <a:p>
            <a:pPr algn="ctr" rtl="0"/>
            <a:r>
              <a:rPr lang="ru-RU" dirty="0" smtClean="0"/>
              <a:t>Золотист он и усат,</a:t>
            </a:r>
          </a:p>
          <a:p>
            <a:pPr algn="ctr" rtl="0"/>
            <a:r>
              <a:rPr lang="ru-RU" dirty="0" smtClean="0"/>
              <a:t>В ста карманах сто ребят?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18028" y="3190649"/>
            <a:ext cx="5323115" cy="1265237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ru-RU" dirty="0" smtClean="0"/>
              <a:t>Кто не прикасается,</a:t>
            </a:r>
          </a:p>
          <a:p>
            <a:pPr algn="ctr" rtl="0"/>
            <a:r>
              <a:rPr lang="ru-RU" dirty="0" smtClean="0"/>
              <a:t>За того цепляется.</a:t>
            </a:r>
          </a:p>
          <a:p>
            <a:pPr algn="ctr" rtl="0"/>
            <a:r>
              <a:rPr lang="ru-RU" dirty="0" smtClean="0"/>
              <a:t>Привязчивый и колкий,</a:t>
            </a:r>
          </a:p>
          <a:p>
            <a:pPr algn="ctr" rtl="0"/>
            <a:r>
              <a:rPr lang="ru-RU" dirty="0" smtClean="0"/>
              <a:t>Кругом одни иголки.</a:t>
            </a:r>
            <a:endParaRPr lang="en-US" dirty="0"/>
          </a:p>
        </p:txBody>
      </p:sp>
      <p:pic>
        <p:nvPicPr>
          <p:cNvPr id="7" name="Рисунок 6" descr="53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9" name="Рисунок 8" descr="image2216439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4666" y="839285"/>
            <a:ext cx="2352381" cy="2857143"/>
          </a:xfrm>
          <a:prstGeom prst="rect">
            <a:avLst/>
          </a:prstGeom>
        </p:spPr>
      </p:pic>
      <p:pic>
        <p:nvPicPr>
          <p:cNvPr id="10" name="Рисунок 9" descr="cvet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842" y="4137479"/>
            <a:ext cx="2667000" cy="20955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3" name="Управляющая кнопка: домой 12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" dirty="0" smtClean="0"/>
              <a:t>Мир вокруг нас</a:t>
            </a:r>
            <a:endParaRPr lang="ru" dirty="0"/>
          </a:p>
        </p:txBody>
      </p:sp>
      <p:sp>
        <p:nvSpPr>
          <p:cNvPr id="3" name="TextBox 2"/>
          <p:cNvSpPr txBox="1"/>
          <p:nvPr/>
        </p:nvSpPr>
        <p:spPr>
          <a:xfrm>
            <a:off x="957945" y="1683657"/>
            <a:ext cx="5221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Пушистая вата</a:t>
            </a:r>
          </a:p>
          <a:p>
            <a:pPr algn="ctr"/>
            <a:r>
              <a:rPr lang="ru-RU" sz="2400" dirty="0" smtClean="0"/>
              <a:t>Плывёт куда – то.</a:t>
            </a:r>
          </a:p>
          <a:p>
            <a:pPr algn="ctr"/>
            <a:r>
              <a:rPr lang="ru-RU" sz="2400" dirty="0" smtClean="0"/>
              <a:t>Чем вата ниже,</a:t>
            </a:r>
          </a:p>
          <a:p>
            <a:pPr algn="ctr"/>
            <a:r>
              <a:rPr lang="ru-RU" sz="2400" dirty="0" smtClean="0"/>
              <a:t>Тем дождик ближе.</a:t>
            </a:r>
            <a:endParaRPr lang="ru-RU" sz="2400" dirty="0"/>
          </a:p>
        </p:txBody>
      </p:sp>
      <p:pic>
        <p:nvPicPr>
          <p:cNvPr id="4" name="Рисунок 3" descr="53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pic>
        <p:nvPicPr>
          <p:cNvPr id="5" name="Рисунок 4" descr="Cloud-Clip-Ar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0714" y="1785345"/>
            <a:ext cx="2851172" cy="158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371" y="4064000"/>
            <a:ext cx="4383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дворе переполох:</a:t>
            </a:r>
          </a:p>
          <a:p>
            <a:pPr algn="ctr"/>
            <a:r>
              <a:rPr lang="ru-RU" sz="2400" dirty="0" smtClean="0"/>
              <a:t>С неба сыплется горох.</a:t>
            </a:r>
          </a:p>
          <a:p>
            <a:pPr algn="ctr"/>
            <a:r>
              <a:rPr lang="ru-RU" sz="2400" dirty="0" smtClean="0"/>
              <a:t>Съела шесть горошин Ира,</a:t>
            </a:r>
          </a:p>
          <a:p>
            <a:pPr algn="ctr"/>
            <a:r>
              <a:rPr lang="ru-RU" sz="2400" dirty="0" smtClean="0"/>
              <a:t>У неё теперь ангина.</a:t>
            </a:r>
            <a:endParaRPr lang="ru-RU" sz="2400" dirty="0"/>
          </a:p>
        </p:txBody>
      </p:sp>
      <p:pic>
        <p:nvPicPr>
          <p:cNvPr id="7" name="Рисунок 6" descr="6c567a8ca831583a87a8bae4e7530a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0532" y="3889829"/>
            <a:ext cx="3323049" cy="224305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0" name="Управляющая кнопка: домой 9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657" y="899886"/>
            <a:ext cx="4949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Утром бусы засверкали,</a:t>
            </a:r>
          </a:p>
          <a:p>
            <a:pPr algn="ctr"/>
            <a:r>
              <a:rPr lang="ru-RU" sz="2400" dirty="0" smtClean="0"/>
              <a:t>Всю траву собой заткали.</a:t>
            </a:r>
          </a:p>
          <a:p>
            <a:pPr algn="ctr"/>
            <a:r>
              <a:rPr lang="ru-RU" sz="2400" dirty="0" smtClean="0"/>
              <a:t>А пошли искать их днём,</a:t>
            </a:r>
          </a:p>
          <a:p>
            <a:pPr algn="ctr"/>
            <a:r>
              <a:rPr lang="ru-RU" sz="2400" dirty="0" smtClean="0"/>
              <a:t>Ищем, ищем – не найдём.</a:t>
            </a:r>
            <a:endParaRPr lang="ru-RU" sz="2400" dirty="0"/>
          </a:p>
        </p:txBody>
      </p:sp>
      <p:pic>
        <p:nvPicPr>
          <p:cNvPr id="4" name="Рисунок 3" descr="fresheners-air-purifi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1620" y="227809"/>
            <a:ext cx="2992665" cy="2210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57" y="3033486"/>
            <a:ext cx="7489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Разноцветные ворота на пруду построил кто – то.</a:t>
            </a:r>
            <a:br>
              <a:rPr lang="ru-RU" sz="2000" dirty="0" smtClean="0"/>
            </a:br>
            <a:r>
              <a:rPr lang="ru-RU" sz="2000" dirty="0" smtClean="0"/>
              <a:t>Постарался мастер тот, взял он красок для ворот.</a:t>
            </a:r>
          </a:p>
          <a:p>
            <a:pPr algn="ctr"/>
            <a:r>
              <a:rPr lang="ru-RU" sz="2000" dirty="0" smtClean="0"/>
              <a:t>Не одну, не две, не три – целых семь, ты посмотри.</a:t>
            </a:r>
          </a:p>
          <a:p>
            <a:pPr algn="ctr"/>
            <a:r>
              <a:rPr lang="ru-RU" sz="2000" dirty="0" smtClean="0"/>
              <a:t>Как ворота эти звать? Можешь их нарисовать?</a:t>
            </a:r>
          </a:p>
          <a:p>
            <a:pPr algn="ctr"/>
            <a:endParaRPr lang="ru-RU" sz="2000" dirty="0"/>
          </a:p>
        </p:txBody>
      </p:sp>
      <p:pic>
        <p:nvPicPr>
          <p:cNvPr id="7" name="Рисунок 6" descr="00радуга-8-300x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2038" y="2812301"/>
            <a:ext cx="3809524" cy="2539683"/>
          </a:xfrm>
          <a:prstGeom prst="rect">
            <a:avLst/>
          </a:prstGeom>
        </p:spPr>
      </p:pic>
      <p:pic>
        <p:nvPicPr>
          <p:cNvPr id="9" name="Рисунок 8" descr="53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1" name="Управляющая кнопка: домой 10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32" y="343376"/>
            <a:ext cx="10761754" cy="904853"/>
          </a:xfrm>
        </p:spPr>
        <p:txBody>
          <a:bodyPr rtlCol="0"/>
          <a:lstStyle/>
          <a:p>
            <a:pPr algn="ctr" rtl="0"/>
            <a:r>
              <a:rPr lang="ru" dirty="0" smtClean="0"/>
              <a:t>Тайны леса</a:t>
            </a:r>
            <a:endParaRPr lang="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02931" y="1813809"/>
            <a:ext cx="6451011" cy="1669619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/>
              <a:t>В январе мишутка спит,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 этой комнате сопит.</a:t>
            </a:r>
            <a:br>
              <a:rPr lang="ru-RU" sz="2400" dirty="0" smtClean="0"/>
            </a:br>
            <a:r>
              <a:rPr lang="ru-RU" sz="2400" dirty="0" smtClean="0"/>
              <a:t>Веток, листиков в ней много.</a:t>
            </a:r>
            <a:br>
              <a:rPr lang="ru-RU" sz="2400" dirty="0" smtClean="0"/>
            </a:br>
            <a:r>
              <a:rPr lang="ru-RU" sz="2400" dirty="0" smtClean="0"/>
              <a:t>И зовут её …</a:t>
            </a:r>
          </a:p>
        </p:txBody>
      </p:sp>
      <p:pic>
        <p:nvPicPr>
          <p:cNvPr id="5" name="Рисунок 4" descr="947b63e4a739991b99ffada7d2cf85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8507" y="1611085"/>
            <a:ext cx="3091543" cy="2318657"/>
          </a:xfrm>
          <a:prstGeom prst="rect">
            <a:avLst/>
          </a:prstGeom>
        </p:spPr>
      </p:pic>
      <p:pic>
        <p:nvPicPr>
          <p:cNvPr id="6" name="Рисунок 5" descr="53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0" y="4993571"/>
            <a:ext cx="1110797" cy="1603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7486" y="4325257"/>
            <a:ext cx="5021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лесу под ёлкой город.</a:t>
            </a:r>
          </a:p>
          <a:p>
            <a:pPr algn="ctr"/>
            <a:r>
              <a:rPr lang="ru-RU" sz="2000" dirty="0" smtClean="0"/>
              <a:t>В нём сто улиц – коридоров.</a:t>
            </a:r>
          </a:p>
          <a:p>
            <a:pPr algn="ctr"/>
            <a:r>
              <a:rPr lang="ru-RU" sz="2000" dirty="0" smtClean="0"/>
              <a:t>Взад – вперёд снуют здесь жители.</a:t>
            </a:r>
          </a:p>
          <a:p>
            <a:pPr algn="ctr"/>
            <a:r>
              <a:rPr lang="ru-RU" sz="2000" dirty="0" smtClean="0"/>
              <a:t>По профессии – строители.</a:t>
            </a:r>
            <a:endParaRPr lang="ru-RU" sz="2000" dirty="0"/>
          </a:p>
        </p:txBody>
      </p:sp>
      <p:pic>
        <p:nvPicPr>
          <p:cNvPr id="8" name="Рисунок 7" descr="240_F_27785971_SZlDjx2tw92Eowcq6tywvCH3AOje6dB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15" y="4072368"/>
            <a:ext cx="2975081" cy="208168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218057" y="6241142"/>
            <a:ext cx="1785257" cy="435429"/>
            <a:chOff x="10218057" y="6241142"/>
            <a:chExt cx="1785257" cy="435429"/>
          </a:xfrm>
        </p:grpSpPr>
        <p:sp>
          <p:nvSpPr>
            <p:cNvPr id="11" name="Управляющая кнопка: домой 10">
              <a:hlinkClick r:id="rId5" action="ppaction://hlinksldjump" highlightClick="1"/>
            </p:cNvPr>
            <p:cNvSpPr/>
            <p:nvPr/>
          </p:nvSpPr>
          <p:spPr>
            <a:xfrm>
              <a:off x="10813143" y="6241142"/>
              <a:ext cx="609600" cy="435429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11596914" y="6284686"/>
              <a:ext cx="406400" cy="39188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0218057" y="6328228"/>
              <a:ext cx="478972" cy="319315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192</TotalTime>
  <Words>328</Words>
  <Application>Microsoft Office PowerPoint</Application>
  <PresentationFormat>Широкоэкранный</PresentationFormat>
  <Paragraphs>75</Paragraphs>
  <Slides>13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tf03431377</vt:lpstr>
      <vt:lpstr>Презентация PowerPoint</vt:lpstr>
      <vt:lpstr>Презентация PowerPoint</vt:lpstr>
      <vt:lpstr>Мир животных</vt:lpstr>
      <vt:lpstr>Презентация PowerPoint</vt:lpstr>
      <vt:lpstr>Мир растений</vt:lpstr>
      <vt:lpstr>Презентация PowerPoint</vt:lpstr>
      <vt:lpstr>Мир вокруг нас</vt:lpstr>
      <vt:lpstr>Презентация PowerPoint</vt:lpstr>
      <vt:lpstr>Тайны леса</vt:lpstr>
      <vt:lpstr>Презентация PowerPoint</vt:lpstr>
      <vt:lpstr>Угадай, чей голос?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User</dc:creator>
  <cp:lastModifiedBy>Пользователь</cp:lastModifiedBy>
  <cp:revision>22</cp:revision>
  <dcterms:created xsi:type="dcterms:W3CDTF">2017-02-12T11:59:59Z</dcterms:created>
  <dcterms:modified xsi:type="dcterms:W3CDTF">2017-06-04T13:41:56Z</dcterms:modified>
</cp:coreProperties>
</file>