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6" r:id="rId4"/>
    <p:sldId id="271" r:id="rId5"/>
    <p:sldId id="265" r:id="rId6"/>
    <p:sldId id="269" r:id="rId7"/>
    <p:sldId id="262" r:id="rId8"/>
    <p:sldId id="272" r:id="rId9"/>
    <p:sldId id="274" r:id="rId10"/>
    <p:sldId id="260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0C354-D40F-401E-ABCF-10D1B8CF7D65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5177-D26A-47F0-B37A-154B3115C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8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61B4-FAD9-4B53-9922-A59761E89692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E6ED-88FC-4265-889E-493157E3FE8E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45E-0759-49C0-8EA9-FFF54E6CEA4D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32B1-5D65-4FF9-8FA9-4A53B5858FD6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1854-8732-450C-A5AC-A6059C4DDB39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58B3-E82F-4B4A-A476-6FFD1C89B31C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71E-B4DE-42AD-BB5F-0D15A849C7A2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FEE-5015-4089-BA1F-A6A14025CF2F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B557-9F8E-4C8F-9A5C-039B5F08ED9A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9D67-5CD4-428B-BBFB-9CF84D29FF02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2F0F-4328-4FB6-A7F9-2EAEA7A236E2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62FA-13B8-4472-97EF-33366AD6E546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4;&#1086;&#1080;%20&#1076;&#1086;&#1082;&#1091;&#1084;&#1077;&#1085;&#1090;&#1099;\&#1082;&#1086;&#1085;&#1082;&#1091;&#1088;%20&#1101;&#1082;&#1086;&#1083;&#1086;&#1075;%20&#1076;&#1086;%2023.03\&#1077;&#1089;&#1083;&#1080;%20&#1091;&#1090;&#1088;&#1086;&#1084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lr=236&amp;msid=22900.17875.1457430664.63877&amp;text=&#1084;&#1072;&#1096;&#1072;+&#1080;&#1084;&#1077;&#1076;&#1074;&#1077;&#1076;&#1100;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search/?text=%D0%BC%D0%B0%D1%88%D0%B0%20%D0%B8%20%D0%BC%D0%B5%D0%B4%D0%B2%D0%B5%D0%B4%D1%8C%20%D0%BA%D0%B0%D1%80%D1%82%D0%B8%D0%BD%D0%BA%D0%B8&amp;lr=2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ikbox.ru/img/16/20150701211848800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pic>
        <p:nvPicPr>
          <p:cNvPr id="3" name="если утром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352800" y="2209800"/>
            <a:ext cx="2438400" cy="24384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C331-9871-468A-BE65-1520473841D6}" type="datetime1">
              <a:rPr lang="ru-RU" smtClean="0"/>
              <a:pPr/>
              <a:t>28.07.2017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86839" y="116632"/>
            <a:ext cx="7475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Как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спасти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природу?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дежда\Рабочий стол\youloveit_ru_masha_i_medved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Надежда\Рабочий стол\Новая папка\musor-m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0"/>
            <a:ext cx="1980000" cy="198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2805" y="6088559"/>
            <a:ext cx="87174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бросайте мусор в лесу!</a:t>
            </a:r>
            <a:endParaRPr lang="ru-RU" sz="44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C92-FA67-4A48-9CCB-5F5642F341C8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7" name="Picture 39" descr="bl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1214470" cy="1214471"/>
          </a:xfrm>
          <a:prstGeom prst="rect">
            <a:avLst/>
          </a:prstGeom>
          <a:noFill/>
        </p:spPr>
      </p:pic>
      <p:pic>
        <p:nvPicPr>
          <p:cNvPr id="9" name="Picture 39" descr="bl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-285808"/>
            <a:ext cx="1500198" cy="1500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Надежда\Рабочий стол\Новая папка\shablon-chashki21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612" y="0"/>
            <a:ext cx="93416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11450"/>
            <a:ext cx="94297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Все вместе мы </a:t>
            </a:r>
          </a:p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спасем нашу природу!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8C43-178A-43A1-96CC-62FB29835261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5" name="Picture 12" descr="Рисунок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174"/>
            <a:ext cx="1785918" cy="215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butterfly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785794"/>
            <a:ext cx="1381128" cy="139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B557-9F8E-4C8F-9A5C-039B5F08ED9A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1026" name="Picture 2" descr="http://www.dream-wallpaper.com/free-wallpaper/photography-wallpaper/gray-photographic-1-wallpaper/2560x1600/free-wallpaper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78592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https://yandex.ru/search/?lr=236&amp;msid=22900.17875.1457430664.63877&amp;text=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маша+имедведь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https://yandex.ru/search/?text=%D0%BC%D0%B0%D1%88%D0%B0%20%D0%B8%20%D0%BC%D0%B5%D0%B4%D0%B2%D0%B5%D0%B4%D1%8C%20%D0%BA%D0%B0%D1%80%D1%82%D0%B8%D0%BD%D0%BA%D0%B8&amp;lr=236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http://galerey-room.ru/?cat=32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57166"/>
            <a:ext cx="3313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B557-9F8E-4C8F-9A5C-039B5F08ED9A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740"/>
            <a:ext cx="9144000" cy="68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auto.rin.ru/img/1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2340000" cy="22085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8855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Будем учить знак «Запрещено!»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8" descr="D:\анимашки\оформление\017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3" y="3786190"/>
            <a:ext cx="4071967" cy="25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адежда\Рабочий стол\90100160022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Надежда\Рабочий стол\Новая папка\konspekt-zanyatiya-dlya-srednej-gruppy-beregite-les-les-nashe-bogatstvo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207" y="0"/>
            <a:ext cx="1800000" cy="18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088559"/>
            <a:ext cx="82381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рвите полевые цветы!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434E-FE00-49BA-9E74-4BDBFE877185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7" name="Picture 12" descr="Рисунок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7356" cy="17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ро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409974"/>
            <a:ext cx="2000264" cy="26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p3muzic.kz/img.php?aHR0cHM6Ly9pLnl0aW1nLmNvbS92aS9nZVVZRjNpRUkyZy9tYXhyZXNkZWZhdWx0LmpwZw=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57"/>
          </a:xfrm>
          <a:prstGeom prst="rect">
            <a:avLst/>
          </a:prstGeom>
          <a:noFill/>
        </p:spPr>
      </p:pic>
      <p:pic>
        <p:nvPicPr>
          <p:cNvPr id="6" name="Picture 4" descr="C:\Documents and Settings\Надежда\Рабочий стол\konspekt-zanyatiya-dlya-srednej-gruppy-beregite-les-les-nashe-bogatstvo4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000" y="0"/>
            <a:ext cx="1980000" cy="19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088559"/>
            <a:ext cx="9316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ломайте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деревья и кусты !</a:t>
            </a:r>
            <a:endParaRPr lang="ru-RU" sz="440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037-8078-4E26-B8D7-A654674D45A7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11" name="Picture 6" descr="AG0000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053880"/>
            <a:ext cx="1000100" cy="1154843"/>
          </a:xfrm>
          <a:prstGeom prst="rect">
            <a:avLst/>
          </a:prstGeom>
          <a:noFill/>
        </p:spPr>
      </p:pic>
      <p:pic>
        <p:nvPicPr>
          <p:cNvPr id="12" name="Picture 6" descr="AG00001_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786322"/>
            <a:ext cx="785817" cy="907405"/>
          </a:xfrm>
          <a:prstGeom prst="rect">
            <a:avLst/>
          </a:prstGeom>
          <a:noFill/>
        </p:spPr>
      </p:pic>
      <p:pic>
        <p:nvPicPr>
          <p:cNvPr id="14" name="Picture 6" descr="AG0000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286388"/>
            <a:ext cx="1108075" cy="12795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Надежда\Рабочий стол\Новая папка\28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Надежда\Рабочий стол\yekologicheskie-znaki-kartinki-dlya-detey-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000" y="0"/>
            <a:ext cx="1980000" cy="19044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6088559"/>
            <a:ext cx="74238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Не ловите насекомых!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A4BC-00EE-443F-B9FD-5DC516921CB9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19" name="Picture 13" descr="Рисунок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00504"/>
            <a:ext cx="1466771" cy="116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Рисунок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1214414" cy="96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2.imageban.ru/out/2011/11/10/7e19eb0242fcb684daf6d2c8a61462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Рабочий стол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000" y="0"/>
            <a:ext cx="1980000" cy="1752961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A53C-9C94-4CFC-8081-0DCFC4BED5BC}" type="datetime1">
              <a:rPr lang="ru-RU" sz="1100" smtClean="0"/>
              <a:pPr/>
              <a:t>28.07.2017</a:t>
            </a:fld>
            <a:endParaRPr lang="ru-RU" sz="1100"/>
          </a:p>
        </p:txBody>
      </p:sp>
      <p:sp>
        <p:nvSpPr>
          <p:cNvPr id="5" name="Прямоугольник 4"/>
          <p:cNvSpPr/>
          <p:nvPr/>
        </p:nvSpPr>
        <p:spPr>
          <a:xfrm>
            <a:off x="1" y="6088559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  <a:latin typeface="Arial Black" pitchFamily="34" charset="0"/>
              </a:rPr>
              <a:t>Не бросайте </a:t>
            </a: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мусор в водоемы!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7" name="Picture 9" descr="f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59864">
            <a:off x="6307262" y="5559767"/>
            <a:ext cx="1080802" cy="83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G00181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14818"/>
            <a:ext cx="3276600" cy="1955800"/>
          </a:xfrm>
          <a:prstGeom prst="rect">
            <a:avLst/>
          </a:prstGeom>
          <a:noFill/>
        </p:spPr>
      </p:pic>
      <p:pic>
        <p:nvPicPr>
          <p:cNvPr id="9" name="Picture 5" descr="37r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0"/>
            <a:ext cx="928694" cy="8815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дежда\Рабочий стол\Новая папка\3c0cf319874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9" y="0"/>
            <a:ext cx="9116471" cy="685800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000" y="0"/>
            <a:ext cx="1980000" cy="211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285784" y="5934670"/>
            <a:ext cx="9715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трогайте ядовитые грибы!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16" descr="p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1690" y="4714884"/>
            <a:ext cx="1312310" cy="15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http://img11.nnm.me/b/c/0/f/e/3bc4c30a671519edac41843d9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Надежда\Рабочий стол\konspekt-zanyatiya-dlya-srednej-gruppy-beregite-les-les-nashe-bogatstvo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000" y="0"/>
            <a:ext cx="1980000" cy="19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1501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Не разоряйте муравейники!</a:t>
            </a:r>
            <a:endParaRPr lang="ru-RU" sz="4400" dirty="0">
              <a:solidFill>
                <a:schemeClr val="bg2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85ED-E7A8-43B7-8885-94B512D4A369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6" name="Picture 8" descr="a2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357562"/>
            <a:ext cx="1424785" cy="17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2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4324348"/>
            <a:ext cx="857256" cy="102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B557-9F8E-4C8F-9A5C-039B5F08ED9A}" type="datetime1">
              <a:rPr lang="ru-RU" smtClean="0"/>
              <a:pPr/>
              <a:t>28.07.2017</a:t>
            </a:fld>
            <a:endParaRPr lang="ru-RU"/>
          </a:p>
        </p:txBody>
      </p:sp>
      <p:pic>
        <p:nvPicPr>
          <p:cNvPr id="27650" name="Picture 2" descr="C:\Documents and Settings\Надежда\Рабочий стол\Новая папка\1bd025aca366b1cb6e5109bfb4778d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751" cy="6858000"/>
          </a:xfrm>
          <a:prstGeom prst="rect">
            <a:avLst/>
          </a:prstGeom>
          <a:noFill/>
        </p:spPr>
      </p:pic>
      <p:pic>
        <p:nvPicPr>
          <p:cNvPr id="27652" name="Picture 4" descr="http://i044.radikal.ru/1109/35/c0f1dddd414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6715130" cy="4500571"/>
          </a:xfrm>
          <a:prstGeom prst="rect">
            <a:avLst/>
          </a:prstGeom>
          <a:noFill/>
        </p:spPr>
      </p:pic>
      <p:pic>
        <p:nvPicPr>
          <p:cNvPr id="27654" name="Picture 6" descr="http://cs608725.vk.me/v608725379/b896/HbgAikCH7O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000" y="0"/>
            <a:ext cx="1980000" cy="1980000"/>
          </a:xfrm>
          <a:prstGeom prst="rect">
            <a:avLst/>
          </a:prstGeom>
          <a:noFill/>
        </p:spPr>
      </p:pic>
      <p:pic>
        <p:nvPicPr>
          <p:cNvPr id="7" name="Picture 31" descr="5bb7ded16e15f81113223dd06c86f15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357562"/>
            <a:ext cx="1143008" cy="1493932"/>
          </a:xfrm>
          <a:prstGeom prst="rect">
            <a:avLst/>
          </a:prstGeom>
          <a:noFill/>
        </p:spPr>
      </p:pic>
      <p:pic>
        <p:nvPicPr>
          <p:cNvPr id="8" name="Picture 6" descr="AG00001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8475"/>
            <a:ext cx="1108075" cy="1279525"/>
          </a:xfrm>
          <a:prstGeom prst="rect">
            <a:avLst/>
          </a:prstGeom>
          <a:noFill/>
        </p:spPr>
      </p:pic>
      <p:pic>
        <p:nvPicPr>
          <p:cNvPr id="9" name="Picture 6" descr="AG00001_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214950"/>
            <a:ext cx="785818" cy="9074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6088559"/>
            <a:ext cx="7047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Не разводите костер!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7" descr="firepi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786058"/>
            <a:ext cx="4462322" cy="37861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87</Words>
  <Application>Microsoft Office PowerPoint</Application>
  <PresentationFormat>Экран (4:3)</PresentationFormat>
  <Paragraphs>29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53</cp:revision>
  <dcterms:modified xsi:type="dcterms:W3CDTF">2017-07-28T10:24:01Z</dcterms:modified>
</cp:coreProperties>
</file>