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04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948" y="-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1878F-41F5-4DA7-AEDA-C76A3EC9DDB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7D50F8-5017-41AE-B69B-84113733CFE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1878F-41F5-4DA7-AEDA-C76A3EC9DDB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50F8-5017-41AE-B69B-84113733C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1878F-41F5-4DA7-AEDA-C76A3EC9DDB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50F8-5017-41AE-B69B-84113733C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E51878F-41F5-4DA7-AEDA-C76A3EC9DDB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5E7D50F8-5017-41AE-B69B-84113733CFE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1878F-41F5-4DA7-AEDA-C76A3EC9DDB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50F8-5017-41AE-B69B-84113733CFE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1878F-41F5-4DA7-AEDA-C76A3EC9DDB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50F8-5017-41AE-B69B-84113733CFE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50F8-5017-41AE-B69B-84113733CFE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1878F-41F5-4DA7-AEDA-C76A3EC9DDB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1878F-41F5-4DA7-AEDA-C76A3EC9DDB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50F8-5017-41AE-B69B-84113733CFE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1878F-41F5-4DA7-AEDA-C76A3EC9DDB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7D50F8-5017-41AE-B69B-84113733CFE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E51878F-41F5-4DA7-AEDA-C76A3EC9DDB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5E7D50F8-5017-41AE-B69B-84113733CFE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51878F-41F5-4DA7-AEDA-C76A3EC9DDB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E7D50F8-5017-41AE-B69B-84113733CFE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E51878F-41F5-4DA7-AEDA-C76A3EC9DDB5}" type="datetimeFigureOut">
              <a:rPr lang="ru-RU" smtClean="0"/>
              <a:t>20.12.2022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5E7D50F8-5017-41AE-B69B-84113733CFE0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12000"/>
                <a:satMod val="240000"/>
              </a:schemeClr>
              <a:schemeClr val="bg2">
                <a:tint val="65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90000"/>
                    </a14:imgEffect>
                  </a14:imgLayer>
                </a14:imgProps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470" y="0"/>
            <a:ext cx="916647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Год «кролика»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К</a:t>
            </a:r>
            <a:r>
              <a:rPr lang="ru-RU" dirty="0" smtClean="0"/>
              <a:t>алендарь 2023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34369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31" y="0"/>
            <a:ext cx="912576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Понедельник     Вторник     Среда     Четверг     Пятница     Суббота     Воскресенье</a:t>
            </a:r>
          </a:p>
          <a:p>
            <a:r>
              <a:rPr lang="ru-RU" sz="3600" dirty="0" smtClean="0"/>
              <a:t>                                         1       </a:t>
            </a:r>
            <a:r>
              <a:rPr lang="ru-RU" sz="3600" dirty="0" smtClean="0">
                <a:solidFill>
                  <a:srgbClr val="C00000"/>
                </a:solidFill>
              </a:rPr>
              <a:t>2         3 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4        5       6     7        8      </a:t>
            </a:r>
            <a:r>
              <a:rPr lang="ru-RU" sz="3600" dirty="0" smtClean="0">
                <a:solidFill>
                  <a:srgbClr val="C00000"/>
                </a:solidFill>
              </a:rPr>
              <a:t>9        10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11       12      13    14       15     </a:t>
            </a:r>
            <a:r>
              <a:rPr lang="ru-RU" sz="3600" dirty="0" smtClean="0">
                <a:solidFill>
                  <a:srgbClr val="C00000"/>
                </a:solidFill>
              </a:rPr>
              <a:t>16       17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18      19     20    21       22    </a:t>
            </a:r>
            <a:r>
              <a:rPr lang="ru-RU" sz="3600" dirty="0" smtClean="0">
                <a:solidFill>
                  <a:srgbClr val="C00000"/>
                </a:solidFill>
              </a:rPr>
              <a:t>23       24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25      26    27    28      29    </a:t>
            </a:r>
            <a:r>
              <a:rPr lang="ru-RU" sz="3600" dirty="0" smtClean="0">
                <a:solidFill>
                  <a:srgbClr val="C00000"/>
                </a:solidFill>
              </a:rPr>
              <a:t>30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Сентябрь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92742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4436"/>
            <a:ext cx="9144000" cy="6872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Понедельник     Вторник     Среда     Четверг     Пятница     Суббота     Воскресенье</a:t>
            </a:r>
          </a:p>
          <a:p>
            <a:r>
              <a:rPr lang="ru-RU" sz="3600" dirty="0" smtClean="0"/>
              <a:t>                                                            1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2         3      4     5       6        </a:t>
            </a:r>
            <a:r>
              <a:rPr lang="ru-RU" sz="3600" dirty="0" smtClean="0">
                <a:solidFill>
                  <a:srgbClr val="FF0000"/>
                </a:solidFill>
              </a:rPr>
              <a:t>7        8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9        10     11    12      13       </a:t>
            </a:r>
            <a:r>
              <a:rPr lang="ru-RU" sz="3600" dirty="0" smtClean="0">
                <a:solidFill>
                  <a:srgbClr val="FF0000"/>
                </a:solidFill>
              </a:rPr>
              <a:t>14       15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16       17     18   19      20      </a:t>
            </a:r>
            <a:r>
              <a:rPr lang="ru-RU" sz="3600" dirty="0" smtClean="0">
                <a:solidFill>
                  <a:srgbClr val="FF0000"/>
                </a:solidFill>
              </a:rPr>
              <a:t>21       22 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23       24    25  26      27      </a:t>
            </a:r>
            <a:r>
              <a:rPr lang="ru-RU" sz="3600" dirty="0" smtClean="0">
                <a:solidFill>
                  <a:srgbClr val="FF0000"/>
                </a:solidFill>
              </a:rPr>
              <a:t>28      29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30       31</a:t>
            </a:r>
            <a:endParaRPr lang="ru-RU" sz="36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Октябрь: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167828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Понедельник     Вторник     Среда     Четверг     Пятница     Суббота     Воскресенье</a:t>
            </a:r>
          </a:p>
          <a:p>
            <a:r>
              <a:rPr lang="ru-RU" sz="3600" dirty="0" smtClean="0"/>
              <a:t>                        1      2       3       </a:t>
            </a:r>
            <a:r>
              <a:rPr lang="ru-RU" sz="3600" dirty="0" smtClean="0">
                <a:solidFill>
                  <a:srgbClr val="FF0000"/>
                </a:solidFill>
              </a:rPr>
              <a:t>4        5</a:t>
            </a:r>
          </a:p>
          <a:p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    6        </a:t>
            </a:r>
            <a:r>
              <a:rPr lang="ru-RU" sz="3600" dirty="0" smtClean="0"/>
              <a:t>7       8     9      10      </a:t>
            </a:r>
            <a:r>
              <a:rPr lang="ru-RU" sz="3600" dirty="0" smtClean="0">
                <a:solidFill>
                  <a:srgbClr val="FF0000"/>
                </a:solidFill>
              </a:rPr>
              <a:t>11       12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13       14     15     16    17       </a:t>
            </a:r>
            <a:r>
              <a:rPr lang="ru-RU" sz="3600" dirty="0" smtClean="0">
                <a:solidFill>
                  <a:srgbClr val="FF0000"/>
                </a:solidFill>
              </a:rPr>
              <a:t>18      19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20      21     22    23    24      </a:t>
            </a:r>
            <a:r>
              <a:rPr lang="ru-RU" sz="3600" dirty="0" smtClean="0">
                <a:solidFill>
                  <a:srgbClr val="FF0000"/>
                </a:solidFill>
              </a:rPr>
              <a:t>25      26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27      28</a:t>
            </a:r>
            <a:r>
              <a:rPr lang="ru-RU" sz="3600" dirty="0"/>
              <a:t> </a:t>
            </a:r>
            <a:r>
              <a:rPr lang="ru-RU" sz="3600" dirty="0" smtClean="0"/>
              <a:t>   29    30</a:t>
            </a:r>
            <a:endParaRPr lang="ru-RU" sz="3600" dirty="0" smtClean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Ноябрь: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5365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80"/>
            <a:ext cx="9144000" cy="6863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Понедельник     Вторник     Среда     Четверг     Пятница     Суббота     Воскресенье</a:t>
            </a:r>
          </a:p>
          <a:p>
            <a:r>
              <a:rPr lang="ru-RU" sz="3600" dirty="0" smtClean="0"/>
              <a:t>                                        1        </a:t>
            </a:r>
            <a:r>
              <a:rPr lang="ru-RU" sz="3600" dirty="0" smtClean="0">
                <a:solidFill>
                  <a:srgbClr val="FF0000"/>
                </a:solidFill>
              </a:rPr>
              <a:t>2         3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4         5      6     7       8       </a:t>
            </a:r>
            <a:r>
              <a:rPr lang="ru-RU" sz="3600" dirty="0" smtClean="0">
                <a:solidFill>
                  <a:srgbClr val="FF0000"/>
                </a:solidFill>
              </a:rPr>
              <a:t>9        10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11        12     13    14     15      </a:t>
            </a:r>
            <a:r>
              <a:rPr lang="ru-RU" sz="3600" dirty="0" smtClean="0">
                <a:solidFill>
                  <a:srgbClr val="FF0000"/>
                </a:solidFill>
              </a:rPr>
              <a:t>16        17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18       19     20   21    22      </a:t>
            </a:r>
            <a:r>
              <a:rPr lang="ru-RU" sz="3600" dirty="0" smtClean="0">
                <a:solidFill>
                  <a:srgbClr val="FF0000"/>
                </a:solidFill>
              </a:rPr>
              <a:t>23       24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25      26     27   28   29      </a:t>
            </a:r>
            <a:r>
              <a:rPr lang="ru-RU" sz="3600" dirty="0" smtClean="0">
                <a:solidFill>
                  <a:srgbClr val="FF0000"/>
                </a:solidFill>
              </a:rPr>
              <a:t>30       31 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Декабрь: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31979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Январь: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1600" dirty="0" smtClean="0"/>
              <a:t>Понедельник     Вторник     Среда     Четверг     Пятница     Суббота     Воскресенье</a:t>
            </a:r>
          </a:p>
          <a:p>
            <a:r>
              <a:rPr lang="ru-RU" sz="1600" dirty="0" smtClean="0"/>
              <a:t>                                                                                                                                        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1</a:t>
            </a:r>
          </a:p>
          <a:p>
            <a:r>
              <a:rPr lang="ru-RU" sz="3600" dirty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   2         3      4      5       6       7         8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9        10     11     12      13      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14        15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16       17      18    19      20     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21        22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23       24     25   26      27     </a:t>
            </a:r>
            <a:r>
              <a:rPr lang="ru-RU" sz="3600" dirty="0" smtClean="0">
                <a:solidFill>
                  <a:schemeClr val="accent4">
                    <a:lumMod val="75000"/>
                  </a:schemeClr>
                </a:solidFill>
              </a:rPr>
              <a:t>28       29   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30       31 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112223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/>
              <a:t>Понедельник     Вторник     Среда     Четверг     Пятница     Суббота     Воскресенье</a:t>
            </a:r>
          </a:p>
          <a:p>
            <a:r>
              <a:rPr lang="ru-RU" sz="3600" dirty="0" smtClean="0"/>
              <a:t>                       </a:t>
            </a:r>
            <a:r>
              <a:rPr lang="ru-RU" sz="3600" dirty="0" smtClean="0">
                <a:solidFill>
                  <a:srgbClr val="FFFF00"/>
                </a:solidFill>
              </a:rPr>
              <a:t>1       2       3       </a:t>
            </a:r>
            <a:r>
              <a:rPr lang="ru-RU" sz="3600" dirty="0" smtClean="0">
                <a:solidFill>
                  <a:srgbClr val="FF0000"/>
                </a:solidFill>
              </a:rPr>
              <a:t>4        5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</a:t>
            </a:r>
            <a:r>
              <a:rPr lang="ru-RU" sz="3600" dirty="0" smtClean="0">
                <a:solidFill>
                  <a:srgbClr val="FFFF00"/>
                </a:solidFill>
              </a:rPr>
              <a:t>6       7      8      9      10      </a:t>
            </a:r>
            <a:r>
              <a:rPr lang="ru-RU" sz="3600" dirty="0" smtClean="0">
                <a:solidFill>
                  <a:srgbClr val="C00000"/>
                </a:solidFill>
              </a:rPr>
              <a:t>11       12</a:t>
            </a:r>
          </a:p>
          <a:p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 smtClean="0">
                <a:solidFill>
                  <a:srgbClr val="FFFF00"/>
                </a:solidFill>
              </a:rPr>
              <a:t>   13      14    15     16      17      </a:t>
            </a:r>
            <a:r>
              <a:rPr lang="ru-RU" sz="3600" dirty="0" smtClean="0">
                <a:solidFill>
                  <a:srgbClr val="C00000"/>
                </a:solidFill>
              </a:rPr>
              <a:t>18      19</a:t>
            </a:r>
          </a:p>
          <a:p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 smtClean="0">
                <a:solidFill>
                  <a:srgbClr val="FFFF00"/>
                </a:solidFill>
              </a:rPr>
              <a:t>  20      21    22    23      24     </a:t>
            </a:r>
            <a:r>
              <a:rPr lang="ru-RU" sz="3600" dirty="0" smtClean="0">
                <a:solidFill>
                  <a:srgbClr val="C00000"/>
                </a:solidFill>
              </a:rPr>
              <a:t>25     26</a:t>
            </a:r>
          </a:p>
          <a:p>
            <a:r>
              <a:rPr lang="ru-RU" sz="3600" dirty="0">
                <a:solidFill>
                  <a:srgbClr val="FFFF00"/>
                </a:solidFill>
              </a:rPr>
              <a:t> </a:t>
            </a:r>
            <a:r>
              <a:rPr lang="ru-RU" sz="3600" dirty="0" smtClean="0">
                <a:solidFill>
                  <a:srgbClr val="FFFF00"/>
                </a:solidFill>
              </a:rPr>
              <a:t>  27      28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Февраль: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3501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252520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/>
              <a:t>Понедельник     Вторник     Среда     Четверг     Пятница     Суббота     Воскресенье</a:t>
            </a:r>
          </a:p>
          <a:p>
            <a:r>
              <a:rPr lang="ru-RU" sz="3600" dirty="0" smtClean="0">
                <a:solidFill>
                  <a:srgbClr val="FFFF00"/>
                </a:solidFill>
              </a:rPr>
              <a:t>                        </a:t>
            </a:r>
            <a:r>
              <a:rPr lang="ru-RU" sz="3600" dirty="0" smtClean="0">
                <a:solidFill>
                  <a:srgbClr val="7030A0"/>
                </a:solidFill>
              </a:rPr>
              <a:t>1       </a:t>
            </a:r>
            <a:r>
              <a:rPr lang="ru-RU" sz="3600" dirty="0">
                <a:solidFill>
                  <a:srgbClr val="7030A0"/>
                </a:solidFill>
              </a:rPr>
              <a:t>2       3       </a:t>
            </a:r>
            <a:r>
              <a:rPr lang="ru-RU" sz="3600" dirty="0">
                <a:solidFill>
                  <a:srgbClr val="FF0000"/>
                </a:solidFill>
              </a:rPr>
              <a:t>4        5</a:t>
            </a:r>
          </a:p>
          <a:p>
            <a:r>
              <a:rPr lang="ru-RU" sz="3600" dirty="0">
                <a:solidFill>
                  <a:srgbClr val="7030A0"/>
                </a:solidFill>
              </a:rPr>
              <a:t>     </a:t>
            </a:r>
            <a:r>
              <a:rPr lang="ru-RU" sz="3600" dirty="0" smtClean="0">
                <a:solidFill>
                  <a:srgbClr val="7030A0"/>
                </a:solidFill>
              </a:rPr>
              <a:t> 6       </a:t>
            </a:r>
            <a:r>
              <a:rPr lang="ru-RU" sz="3600" dirty="0">
                <a:solidFill>
                  <a:srgbClr val="7030A0"/>
                </a:solidFill>
              </a:rPr>
              <a:t>7     </a:t>
            </a:r>
            <a:r>
              <a:rPr lang="ru-RU" sz="3600" dirty="0">
                <a:solidFill>
                  <a:srgbClr val="C00000"/>
                </a:solidFill>
              </a:rPr>
              <a:t> 8      </a:t>
            </a:r>
            <a:r>
              <a:rPr lang="ru-RU" sz="3600" dirty="0">
                <a:solidFill>
                  <a:srgbClr val="7030A0"/>
                </a:solidFill>
              </a:rPr>
              <a:t>9      10      </a:t>
            </a:r>
            <a:r>
              <a:rPr lang="ru-RU" sz="3600" dirty="0">
                <a:solidFill>
                  <a:srgbClr val="C00000"/>
                </a:solidFill>
              </a:rPr>
              <a:t>11       12</a:t>
            </a:r>
          </a:p>
          <a:p>
            <a:r>
              <a:rPr lang="ru-RU" sz="3600" dirty="0">
                <a:solidFill>
                  <a:srgbClr val="7030A0"/>
                </a:solidFill>
              </a:rPr>
              <a:t>   </a:t>
            </a:r>
            <a:r>
              <a:rPr lang="ru-RU" sz="3600" dirty="0" smtClean="0">
                <a:solidFill>
                  <a:srgbClr val="7030A0"/>
                </a:solidFill>
              </a:rPr>
              <a:t>  </a:t>
            </a:r>
            <a:r>
              <a:rPr lang="ru-RU" sz="3600" dirty="0">
                <a:solidFill>
                  <a:srgbClr val="7030A0"/>
                </a:solidFill>
              </a:rPr>
              <a:t>13      14    15     16      17</a:t>
            </a:r>
            <a:r>
              <a:rPr lang="ru-RU" sz="3600" dirty="0">
                <a:solidFill>
                  <a:srgbClr val="FFFF00"/>
                </a:solidFill>
              </a:rPr>
              <a:t>      </a:t>
            </a:r>
            <a:r>
              <a:rPr lang="ru-RU" sz="3600" dirty="0">
                <a:solidFill>
                  <a:srgbClr val="C00000"/>
                </a:solidFill>
              </a:rPr>
              <a:t>18      19</a:t>
            </a:r>
          </a:p>
          <a:p>
            <a:r>
              <a:rPr lang="ru-RU" sz="3600" dirty="0">
                <a:solidFill>
                  <a:srgbClr val="FFFF00"/>
                </a:solidFill>
              </a:rPr>
              <a:t>   </a:t>
            </a:r>
            <a:r>
              <a:rPr lang="ru-RU" sz="3600" dirty="0" smtClean="0">
                <a:solidFill>
                  <a:srgbClr val="FFFF00"/>
                </a:solidFill>
              </a:rPr>
              <a:t>  </a:t>
            </a:r>
            <a:r>
              <a:rPr lang="ru-RU" sz="3600" dirty="0" smtClean="0">
                <a:solidFill>
                  <a:srgbClr val="7030A0"/>
                </a:solidFill>
              </a:rPr>
              <a:t>20      </a:t>
            </a:r>
            <a:r>
              <a:rPr lang="ru-RU" sz="3600" dirty="0">
                <a:solidFill>
                  <a:srgbClr val="7030A0"/>
                </a:solidFill>
              </a:rPr>
              <a:t>21    22    23      24     </a:t>
            </a:r>
            <a:r>
              <a:rPr lang="ru-RU" sz="3600" dirty="0">
                <a:solidFill>
                  <a:srgbClr val="C00000"/>
                </a:solidFill>
              </a:rPr>
              <a:t>25     26</a:t>
            </a:r>
          </a:p>
          <a:p>
            <a:r>
              <a:rPr lang="ru-RU" sz="3600" dirty="0">
                <a:solidFill>
                  <a:srgbClr val="FFFF00"/>
                </a:solidFill>
              </a:rPr>
              <a:t>   </a:t>
            </a:r>
            <a:r>
              <a:rPr lang="ru-RU" sz="3600" dirty="0" smtClean="0">
                <a:solidFill>
                  <a:srgbClr val="FFFF00"/>
                </a:solidFill>
              </a:rPr>
              <a:t>  </a:t>
            </a:r>
            <a:r>
              <a:rPr lang="ru-RU" sz="3600" dirty="0" smtClean="0">
                <a:solidFill>
                  <a:srgbClr val="7030A0"/>
                </a:solidFill>
              </a:rPr>
              <a:t>27      28    29   30      31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Март: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7033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/>
              <a:t>Понедельник     Вторник     Среда     Четверг     Пятница     Суббота     Воскресенье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                                                                     1             2</a:t>
            </a:r>
          </a:p>
          <a:p>
            <a:r>
              <a:rPr lang="ru-RU" dirty="0">
                <a:solidFill>
                  <a:srgbClr val="550462"/>
                </a:solidFill>
              </a:rPr>
              <a:t> </a:t>
            </a:r>
            <a:r>
              <a:rPr lang="ru-RU" dirty="0" smtClean="0">
                <a:solidFill>
                  <a:srgbClr val="550462"/>
                </a:solidFill>
              </a:rPr>
              <a:t>     3              4          5         6          7          </a:t>
            </a:r>
            <a:r>
              <a:rPr lang="ru-RU" dirty="0" smtClean="0">
                <a:solidFill>
                  <a:srgbClr val="C00000"/>
                </a:solidFill>
              </a:rPr>
              <a:t>8            9</a:t>
            </a:r>
          </a:p>
          <a:p>
            <a:r>
              <a:rPr lang="ru-RU" dirty="0">
                <a:solidFill>
                  <a:srgbClr val="550462"/>
                </a:solidFill>
              </a:rPr>
              <a:t> </a:t>
            </a:r>
            <a:r>
              <a:rPr lang="ru-RU" dirty="0" smtClean="0">
                <a:solidFill>
                  <a:srgbClr val="550462"/>
                </a:solidFill>
              </a:rPr>
              <a:t>    10             11          </a:t>
            </a:r>
            <a:r>
              <a:rPr lang="ru-RU" dirty="0" smtClean="0">
                <a:solidFill>
                  <a:srgbClr val="C00000"/>
                </a:solidFill>
              </a:rPr>
              <a:t>12  </a:t>
            </a:r>
            <a:r>
              <a:rPr lang="ru-RU" dirty="0" smtClean="0">
                <a:solidFill>
                  <a:srgbClr val="550462"/>
                </a:solidFill>
              </a:rPr>
              <a:t>     13         14         </a:t>
            </a:r>
            <a:r>
              <a:rPr lang="ru-RU" dirty="0" smtClean="0">
                <a:solidFill>
                  <a:srgbClr val="C00000"/>
                </a:solidFill>
              </a:rPr>
              <a:t>15           16</a:t>
            </a:r>
          </a:p>
          <a:p>
            <a:r>
              <a:rPr lang="ru-RU" dirty="0">
                <a:solidFill>
                  <a:srgbClr val="550462"/>
                </a:solidFill>
              </a:rPr>
              <a:t> </a:t>
            </a:r>
            <a:r>
              <a:rPr lang="ru-RU" dirty="0" smtClean="0">
                <a:solidFill>
                  <a:srgbClr val="550462"/>
                </a:solidFill>
              </a:rPr>
              <a:t>    17             18         19       20        21         </a:t>
            </a:r>
            <a:r>
              <a:rPr lang="ru-RU" dirty="0" smtClean="0">
                <a:solidFill>
                  <a:srgbClr val="C00000"/>
                </a:solidFill>
              </a:rPr>
              <a:t>22           23</a:t>
            </a:r>
          </a:p>
          <a:p>
            <a:r>
              <a:rPr lang="ru-RU" dirty="0">
                <a:solidFill>
                  <a:srgbClr val="550462"/>
                </a:solidFill>
              </a:rPr>
              <a:t> </a:t>
            </a:r>
            <a:r>
              <a:rPr lang="ru-RU" dirty="0" smtClean="0">
                <a:solidFill>
                  <a:srgbClr val="550462"/>
                </a:solidFill>
              </a:rPr>
              <a:t>    24            25         26      27        28        </a:t>
            </a:r>
            <a:r>
              <a:rPr lang="ru-RU" dirty="0" smtClean="0">
                <a:solidFill>
                  <a:srgbClr val="C00000"/>
                </a:solidFill>
              </a:rPr>
              <a:t>29           30</a:t>
            </a:r>
          </a:p>
          <a:p>
            <a:r>
              <a:rPr lang="ru-RU" dirty="0">
                <a:solidFill>
                  <a:srgbClr val="550462"/>
                </a:solidFill>
              </a:rPr>
              <a:t> </a:t>
            </a:r>
            <a:r>
              <a:rPr lang="ru-RU" dirty="0" smtClean="0">
                <a:solidFill>
                  <a:srgbClr val="550462"/>
                </a:solidFill>
              </a:rPr>
              <a:t>    </a:t>
            </a:r>
            <a:endParaRPr lang="ru-RU" dirty="0">
              <a:solidFill>
                <a:srgbClr val="550462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Апрель: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0567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/>
              <a:t>Понедельник     Вторник     Среда     Четверг     Пятница     Суббота     Воскресенье</a:t>
            </a:r>
          </a:p>
          <a:p>
            <a:r>
              <a:rPr lang="ru-RU" dirty="0" smtClean="0"/>
              <a:t>       </a:t>
            </a:r>
            <a:r>
              <a:rPr lang="ru-RU" sz="3600" dirty="0" smtClean="0">
                <a:solidFill>
                  <a:srgbClr val="C00000"/>
                </a:solidFill>
              </a:rPr>
              <a:t>1         </a:t>
            </a:r>
            <a:r>
              <a:rPr lang="ru-RU" sz="3600" dirty="0" smtClean="0"/>
              <a:t>2       3     4       5       </a:t>
            </a:r>
            <a:r>
              <a:rPr lang="ru-RU" sz="3600" dirty="0" smtClean="0">
                <a:solidFill>
                  <a:srgbClr val="C00000"/>
                </a:solidFill>
              </a:rPr>
              <a:t>6        7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</a:t>
            </a:r>
            <a:r>
              <a:rPr lang="ru-RU" sz="3600" dirty="0" smtClean="0">
                <a:solidFill>
                  <a:srgbClr val="C00000"/>
                </a:solidFill>
              </a:rPr>
              <a:t>8        9      </a:t>
            </a:r>
            <a:r>
              <a:rPr lang="ru-RU" sz="3600" dirty="0" smtClean="0"/>
              <a:t>10    11      12      </a:t>
            </a:r>
            <a:r>
              <a:rPr lang="ru-RU" sz="3600" dirty="0" smtClean="0">
                <a:solidFill>
                  <a:srgbClr val="C00000"/>
                </a:solidFill>
              </a:rPr>
              <a:t>13       14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15       16     17    18     19      </a:t>
            </a:r>
            <a:r>
              <a:rPr lang="ru-RU" sz="3600" dirty="0" smtClean="0">
                <a:solidFill>
                  <a:srgbClr val="C00000"/>
                </a:solidFill>
              </a:rPr>
              <a:t>20      21 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22      23    24    25    26     </a:t>
            </a:r>
            <a:r>
              <a:rPr lang="ru-RU" sz="3600" dirty="0" smtClean="0">
                <a:solidFill>
                  <a:srgbClr val="C00000"/>
                </a:solidFill>
              </a:rPr>
              <a:t>27       28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29      30    31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Май: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206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1600" dirty="0"/>
              <a:t>Понедельник     Вторник     Среда     Четверг     Пятница     Суббота     Воскресенье</a:t>
            </a:r>
          </a:p>
          <a:p>
            <a:r>
              <a:rPr lang="ru-RU" sz="3600" dirty="0" smtClean="0"/>
              <a:t>                                </a:t>
            </a:r>
            <a:r>
              <a:rPr lang="ru-RU" sz="3600" dirty="0" smtClean="0">
                <a:solidFill>
                  <a:srgbClr val="0070C0"/>
                </a:solidFill>
              </a:rPr>
              <a:t>1       2       </a:t>
            </a:r>
            <a:r>
              <a:rPr lang="ru-RU" sz="3600" dirty="0" smtClean="0">
                <a:solidFill>
                  <a:srgbClr val="C00000"/>
                </a:solidFill>
              </a:rPr>
              <a:t>3        4</a:t>
            </a:r>
            <a:r>
              <a:rPr lang="ru-RU" sz="3600" dirty="0" smtClean="0">
                <a:solidFill>
                  <a:srgbClr val="0070C0"/>
                </a:solidFill>
              </a:rPr>
              <a:t> </a:t>
            </a:r>
          </a:p>
          <a:p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 smtClean="0">
                <a:solidFill>
                  <a:srgbClr val="0070C0"/>
                </a:solidFill>
              </a:rPr>
              <a:t>    5         6      7      8      9      </a:t>
            </a:r>
            <a:r>
              <a:rPr lang="ru-RU" sz="3600" dirty="0" smtClean="0">
                <a:solidFill>
                  <a:srgbClr val="C00000"/>
                </a:solidFill>
              </a:rPr>
              <a:t>10       11</a:t>
            </a:r>
          </a:p>
          <a:p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 smtClean="0">
                <a:solidFill>
                  <a:srgbClr val="0070C0"/>
                </a:solidFill>
              </a:rPr>
              <a:t>   </a:t>
            </a:r>
            <a:r>
              <a:rPr lang="ru-RU" sz="3600" dirty="0" smtClean="0">
                <a:solidFill>
                  <a:srgbClr val="C00000"/>
                </a:solidFill>
              </a:rPr>
              <a:t>12</a:t>
            </a:r>
            <a:r>
              <a:rPr lang="ru-RU" sz="3600" dirty="0" smtClean="0">
                <a:solidFill>
                  <a:srgbClr val="0070C0"/>
                </a:solidFill>
              </a:rPr>
              <a:t>        13     14     15     16     </a:t>
            </a:r>
            <a:r>
              <a:rPr lang="ru-RU" sz="3600" dirty="0" smtClean="0">
                <a:solidFill>
                  <a:srgbClr val="C00000"/>
                </a:solidFill>
              </a:rPr>
              <a:t>17       18</a:t>
            </a:r>
          </a:p>
          <a:p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 smtClean="0">
                <a:solidFill>
                  <a:srgbClr val="0070C0"/>
                </a:solidFill>
              </a:rPr>
              <a:t>   19       20     21     22    23    </a:t>
            </a:r>
            <a:r>
              <a:rPr lang="ru-RU" sz="3600" dirty="0" smtClean="0">
                <a:solidFill>
                  <a:srgbClr val="C00000"/>
                </a:solidFill>
              </a:rPr>
              <a:t>24      25</a:t>
            </a:r>
          </a:p>
          <a:p>
            <a:r>
              <a:rPr lang="ru-RU" sz="3600" dirty="0">
                <a:solidFill>
                  <a:srgbClr val="0070C0"/>
                </a:solidFill>
              </a:rPr>
              <a:t> </a:t>
            </a:r>
            <a:r>
              <a:rPr lang="ru-RU" sz="3600" dirty="0" smtClean="0">
                <a:solidFill>
                  <a:srgbClr val="0070C0"/>
                </a:solidFill>
              </a:rPr>
              <a:t>   26      27     28     29   30</a:t>
            </a:r>
            <a:endParaRPr lang="ru-RU" sz="3600" dirty="0">
              <a:solidFill>
                <a:srgbClr val="0070C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Июнь: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3378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Понедельник     Вторник     Среда     Четверг     Пятница     Суббота     Воскресенье</a:t>
            </a:r>
          </a:p>
          <a:p>
            <a:r>
              <a:rPr lang="ru-RU" sz="3600" dirty="0" smtClean="0"/>
              <a:t>                                                  </a:t>
            </a:r>
            <a:r>
              <a:rPr lang="ru-RU" sz="3600" dirty="0" smtClean="0">
                <a:solidFill>
                  <a:srgbClr val="C00000"/>
                </a:solidFill>
              </a:rPr>
              <a:t>1        2</a:t>
            </a:r>
          </a:p>
          <a:p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  3         4      5      6       7        </a:t>
            </a:r>
            <a:r>
              <a:rPr lang="ru-RU" sz="3600" dirty="0" smtClean="0">
                <a:solidFill>
                  <a:srgbClr val="C00000"/>
                </a:solidFill>
              </a:rPr>
              <a:t>8       9</a:t>
            </a:r>
          </a:p>
          <a:p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 10        11      12     13     14       </a:t>
            </a:r>
            <a:r>
              <a:rPr lang="ru-RU" sz="3600" dirty="0" smtClean="0">
                <a:solidFill>
                  <a:srgbClr val="C00000"/>
                </a:solidFill>
              </a:rPr>
              <a:t>15      16</a:t>
            </a:r>
          </a:p>
          <a:p>
            <a:r>
              <a:rPr lang="ru-RU" sz="3600" dirty="0">
                <a:solidFill>
                  <a:srgbClr val="002060"/>
                </a:solidFill>
              </a:rPr>
              <a:t> </a:t>
            </a:r>
            <a:r>
              <a:rPr lang="ru-RU" sz="3600" dirty="0" smtClean="0">
                <a:solidFill>
                  <a:srgbClr val="002060"/>
                </a:solidFill>
              </a:rPr>
              <a:t>  17        18     19     20    21       </a:t>
            </a:r>
            <a:r>
              <a:rPr lang="ru-RU" sz="3600" dirty="0" smtClean="0">
                <a:solidFill>
                  <a:srgbClr val="C00000"/>
                </a:solidFill>
              </a:rPr>
              <a:t>22      23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   24       25    26    27     28      </a:t>
            </a:r>
            <a:r>
              <a:rPr lang="ru-RU" sz="3600" dirty="0" smtClean="0">
                <a:solidFill>
                  <a:srgbClr val="C00000"/>
                </a:solidFill>
              </a:rPr>
              <a:t>29     30</a:t>
            </a:r>
          </a:p>
          <a:p>
            <a:r>
              <a:rPr lang="ru-RU" sz="3600" dirty="0" smtClean="0">
                <a:solidFill>
                  <a:srgbClr val="002060"/>
                </a:solidFill>
              </a:rPr>
              <a:t>   31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Июль: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1453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345" y="11460"/>
            <a:ext cx="9191271" cy="6846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/>
              <a:t>Понедельник     Вторник     Среда     Четверг     Пятница     Суббота     Воскресенье</a:t>
            </a:r>
          </a:p>
          <a:p>
            <a:r>
              <a:rPr lang="ru-RU" sz="3600" dirty="0" smtClean="0"/>
              <a:t>                1       2      3      4       </a:t>
            </a:r>
            <a:r>
              <a:rPr lang="ru-RU" sz="3600" dirty="0" smtClean="0">
                <a:solidFill>
                  <a:srgbClr val="C00000"/>
                </a:solidFill>
              </a:rPr>
              <a:t>5        6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7         8      9      10    11      </a:t>
            </a:r>
            <a:r>
              <a:rPr lang="ru-RU" sz="3600" dirty="0" smtClean="0">
                <a:solidFill>
                  <a:srgbClr val="C00000"/>
                </a:solidFill>
              </a:rPr>
              <a:t>12       13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14       15     16     17    18     </a:t>
            </a:r>
            <a:r>
              <a:rPr lang="ru-RU" sz="3600" dirty="0" smtClean="0">
                <a:solidFill>
                  <a:srgbClr val="C00000"/>
                </a:solidFill>
              </a:rPr>
              <a:t>19       20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21       22    23     24   25     </a:t>
            </a:r>
            <a:r>
              <a:rPr lang="ru-RU" sz="3600" dirty="0" smtClean="0">
                <a:solidFill>
                  <a:srgbClr val="C00000"/>
                </a:solidFill>
              </a:rPr>
              <a:t>26      27</a:t>
            </a:r>
          </a:p>
          <a:p>
            <a:r>
              <a:rPr lang="ru-RU" sz="3600" dirty="0"/>
              <a:t> </a:t>
            </a:r>
            <a:r>
              <a:rPr lang="ru-RU" sz="3600" dirty="0" smtClean="0"/>
              <a:t>    28      29    30   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Август: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0657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95</TotalTime>
  <Words>542</Words>
  <Application>Microsoft Office PowerPoint</Application>
  <PresentationFormat>Экран (4:3)</PresentationFormat>
  <Paragraphs>90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Бумажная</vt:lpstr>
      <vt:lpstr>Календарь 2023 год</vt:lpstr>
      <vt:lpstr>Январь:</vt:lpstr>
      <vt:lpstr>Февраль:</vt:lpstr>
      <vt:lpstr>Март:</vt:lpstr>
      <vt:lpstr>Апрель:</vt:lpstr>
      <vt:lpstr>Май:</vt:lpstr>
      <vt:lpstr>Июнь:</vt:lpstr>
      <vt:lpstr>Июль:</vt:lpstr>
      <vt:lpstr>Август:</vt:lpstr>
      <vt:lpstr>Сентябрь</vt:lpstr>
      <vt:lpstr>Октябрь:</vt:lpstr>
      <vt:lpstr>Ноябрь:</vt:lpstr>
      <vt:lpstr>Декабрь: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Календарь 2023 год</dc:title>
  <dc:creator>Zver</dc:creator>
  <cp:lastModifiedBy>Zver</cp:lastModifiedBy>
  <cp:revision>10</cp:revision>
  <dcterms:created xsi:type="dcterms:W3CDTF">2022-12-16T14:51:36Z</dcterms:created>
  <dcterms:modified xsi:type="dcterms:W3CDTF">2022-12-20T12:58:07Z</dcterms:modified>
</cp:coreProperties>
</file>