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588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48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2023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71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4211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07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68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0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32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622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38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91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13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671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92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140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06C52-4887-4B5E-A161-2FAD76759E12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7A76498-29F5-4CB7-94D0-C5277E32AF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8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dl.dropbox.com/u/97392759/tazbash.ru/diplom/gtukai_viktorina.do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50729"/>
            <a:ext cx="7766936" cy="2179529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– Тукай </a:t>
            </a:r>
            <a:r>
              <a:rPr lang="ru-RU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оныклары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3-7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яшьлек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Тукай и</a:t>
            </a:r>
            <a:r>
              <a:rPr lang="tt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җатын өйрәнү буенча проект эше</a:t>
            </a:r>
            <a:r>
              <a:rPr lang="ru-RU" sz="1800" dirty="0">
                <a:solidFill>
                  <a:prstClr val="black">
                    <a:lumMod val="50000"/>
                    <a:lumOff val="50000"/>
                  </a:prstClr>
                </a:solidFill>
              </a:rPr>
              <a:t/>
            </a:r>
            <a:br>
              <a:rPr lang="ru-RU" sz="1800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59085" y="5423770"/>
            <a:ext cx="5094515" cy="1052186"/>
          </a:xfrm>
        </p:spPr>
        <p:txBody>
          <a:bodyPr>
            <a:noAutofit/>
          </a:bodyPr>
          <a:lstStyle/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tt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Әзерләде: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Азнакай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гомуми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Урманай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гомуми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мәктәбе"нең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яшьтәге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категорияле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Ахмадишина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Миләүшә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Әҗвәт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samtatnews.ru/wp-content/uploads/2014/05/pFjRFqGe-tg-300x22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144" y="2355836"/>
            <a:ext cx="4674782" cy="2905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2980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193757"/>
              </p:ext>
            </p:extLst>
          </p:nvPr>
        </p:nvGraphicFramePr>
        <p:xfrm>
          <a:off x="951978" y="1528174"/>
          <a:ext cx="8322022" cy="3958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7228"/>
                <a:gridCol w="4277972"/>
                <a:gridCol w="1255776"/>
                <a:gridCol w="1451046"/>
              </a:tblGrid>
              <a:tr h="3958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этап –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йомгаклау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“Без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–Тукай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оныклары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!”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викторинада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«Г. Тукай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әкиятләренә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сәяхәт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» -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эшләре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күргәзмәсен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оештыру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Проектның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нәтиҗәләрен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чыгару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4-нче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атна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Тәрбиячеләр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480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ЭШЧӘНЛЕГЕНЕҢ  ПЛАНЫ.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416490"/>
              </p:ext>
            </p:extLst>
          </p:nvPr>
        </p:nvGraphicFramePr>
        <p:xfrm>
          <a:off x="1189973" y="1503123"/>
          <a:ext cx="7966553" cy="55155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5833"/>
                <a:gridCol w="5347475"/>
                <a:gridCol w="2073245"/>
              </a:tblGrid>
              <a:tr h="420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Эшчәнлек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төрләре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Җаваплы кешеләр.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</a:tr>
              <a:tr h="2158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эшчәнлеге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-Дидактик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Кайсы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әкият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кирәк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яраклары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-Тукай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әкиятләрен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,дидактик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кайсы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әкият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-Тукай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бәйрәменә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җырлы-биюле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аз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хәрәкәтле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хәрәкәтле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уеннар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өйрәнү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(“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Кояш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һәм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яңгыр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”,  “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Түбәтәй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”;”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Шүрәле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”;”Су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анасы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”,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Ачык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авыз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ru-RU" sz="16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Йозак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Өстәл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уеннары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Пазл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әкиятләре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буенча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уйнау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Үстерелешле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Кайсы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әсәрдән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икәнен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бел!”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</a:tr>
              <a:tr h="2593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Танып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белү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эшчәнлеге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-“Г.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чагы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” –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әңгәмә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-“Ел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фасыллары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–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әңгәмә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-“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тормыш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юлы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һәм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иҗаты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күрсәтү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“Бала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Күбәләк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җырын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аудиоязмадан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тыңлау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 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Габдулла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искә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алып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шигырьләр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бәйгесе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99" marR="5709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249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582912"/>
              </p:ext>
            </p:extLst>
          </p:nvPr>
        </p:nvGraphicFramePr>
        <p:xfrm>
          <a:off x="1727676" y="250521"/>
          <a:ext cx="6496685" cy="6027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5125"/>
                <a:gridCol w="4360840"/>
                <a:gridCol w="1690720"/>
              </a:tblGrid>
              <a:tr h="28351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5" marR="678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Сөйләм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үстерү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эшчәнлеге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Шүрәле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Рәсем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буенча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хикәя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төзү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Шагыйрьнең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җырларын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шигырьләрен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әкиятләрен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өйрәнү”Кызыклы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шәкерт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 “Бала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күбәләк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“И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туган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тел”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в)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Белем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бирү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эшчәнлеге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“Г. Тукай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иҗаты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буенча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өйрәнелгән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темаларны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кабатлау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5" marR="67805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5" marR="67805" marT="0" marB="0">
                    <a:solidFill>
                      <a:schemeClr val="bg2"/>
                    </a:solidFill>
                  </a:tcPr>
                </a:tc>
              </a:tr>
              <a:tr h="31924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5" marR="678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Матур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әдәбият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Тукай  “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Шүрәле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Тукай  “Су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анасы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Тукай  “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Кәҗә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Сарык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Тукай “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кайсы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вакыт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Тукай  “Бала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Күбәләк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Тукай   “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Сабыйга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Тукай   “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Кызыклы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шәкерт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Г.Тукай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беткәч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уйнарга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ярый”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5" marR="678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805" marR="6780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8228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020291"/>
              </p:ext>
            </p:extLst>
          </p:nvPr>
        </p:nvGraphicFramePr>
        <p:xfrm>
          <a:off x="1052186" y="1114816"/>
          <a:ext cx="8221815" cy="5040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24756"/>
                <a:gridCol w="2297059"/>
              </a:tblGrid>
              <a:tr h="1672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әсәрләренә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язылган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мультфильмнар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карау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Шүрәле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 “Су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анасы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  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Кәҗә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Сарык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кайсы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вакыт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?“;“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Күбәләк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 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Сабыйга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;“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Кызыклы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шәкерт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”; 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беткәч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уйнарга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ярый”;  “Гали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Кәҗә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”“Ак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бабай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  <a:tr h="3367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Иҗади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эшчәнлек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Туган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авыл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”” –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кисеп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ябыштыру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-“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Шүрәле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 –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рәсем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ясау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Күбәләкне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бизәү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(Альбом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битләрендә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күбәләк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шаблоны)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-“Алтын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тарак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”-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әвәләү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Әвәләү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«Бала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Күбәләк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Төзү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материаллары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уеннар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Кызыклы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шәкерткә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оя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ясау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646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954128"/>
              </p:ext>
            </p:extLst>
          </p:nvPr>
        </p:nvGraphicFramePr>
        <p:xfrm>
          <a:off x="914400" y="1240077"/>
          <a:ext cx="8359601" cy="3213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24047"/>
                <a:gridCol w="2335554"/>
              </a:tblGrid>
              <a:tr h="3213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«Без – Тукай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оныклары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!”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-викторина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үткәрү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Күргәзмә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“Г. Тукай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әсәрләре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буенча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...”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921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башкарылачак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эшләр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521700"/>
              </p:ext>
            </p:extLst>
          </p:nvPr>
        </p:nvGraphicFramePr>
        <p:xfrm>
          <a:off x="3256768" y="2094582"/>
          <a:ext cx="159090" cy="3898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090"/>
              </a:tblGrid>
              <a:tr h="3404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785" marR="28785" marT="28785" marB="28785" anchor="ctr"/>
                </a:tc>
              </a:tr>
              <a:tr h="3404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8785" marR="28785" marT="28785" marB="28785" anchor="ctr"/>
                </a:tc>
              </a:tr>
              <a:tr h="72068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785" marR="28785" marT="28785" marB="28785" anchor="ctr"/>
                </a:tc>
              </a:tr>
              <a:tr h="76819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785" marR="28785" marT="28785" marB="28785" anchor="ctr"/>
                </a:tc>
              </a:tr>
              <a:tr h="60326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8785" marR="28785" marT="28785" marB="28785" anchor="ctr"/>
                </a:tc>
              </a:tr>
              <a:tr h="1125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8785" marR="28785" marT="28785" marB="28785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448467"/>
              </p:ext>
            </p:extLst>
          </p:nvPr>
        </p:nvGraphicFramePr>
        <p:xfrm>
          <a:off x="677335" y="1270000"/>
          <a:ext cx="9531376" cy="558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359"/>
                <a:gridCol w="2566071"/>
                <a:gridCol w="3736004"/>
                <a:gridCol w="1332800"/>
                <a:gridCol w="1491142"/>
              </a:tblGrid>
              <a:tr h="412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Эшләр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Максаты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Вакыты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Җаваплылар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</a:tr>
              <a:tr h="619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Ата-аналар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анкета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уздыру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Ата-аналар балаларга нинди китаплар укуларын билгеләү.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1-нче атна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</a:tr>
              <a:tr h="9004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Түгәрәк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өстәл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әти-әниләр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берлектә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Проектның максатын һәм бурычларын билгеләү, бу эш төре белән кызыксыну уяту.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1-нче атна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Тәрбияче, әти-әниләр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</a:tr>
              <a:tr h="1181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Габдулла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кайсы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китабын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сез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балалар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бакчасына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бүләк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итәсез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дигән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акция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үткәрү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Габдулла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Тукай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китаплары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төркемне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тулыландыру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әти-әниләрнең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проектта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актив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теләген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үстерү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-нче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атна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Әти-әниләр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</a:tr>
              <a:tr h="731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Ата-аналар почмагына материал әзерләү.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Әти-әниләрне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Габдулла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Тукай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иҗаты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тирәнтен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таныштыру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1-2 атна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</a:tr>
              <a:tr h="1743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тормыш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юлы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турында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әти-әниләр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өчен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мәгълүмат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элү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Габдулла Тукай иҗаты белән танышып, аның әсәрләре аша балаларга телебезнең матур, татлы, аһәңле, моңлы икәнлеген аңлату. Туган телебезнең рухи байлыгыбыз хәзинәсенә ачкыч  булуын төшендерү. 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атна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785" marR="28785" marT="28785" marB="2878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251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аналар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1066800"/>
            <a:ext cx="2296887" cy="309785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71" y="1066800"/>
            <a:ext cx="3079300" cy="30668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59" y="1066800"/>
            <a:ext cx="2818040" cy="30934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752" y="4401457"/>
            <a:ext cx="1842407" cy="24565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387" y="4310743"/>
            <a:ext cx="1910442" cy="25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43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белән эш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94" y="1270000"/>
            <a:ext cx="3728392" cy="24787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143" y="1253898"/>
            <a:ext cx="3645038" cy="2478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277" y="3848236"/>
            <a:ext cx="4059323" cy="300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07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684" y="839788"/>
            <a:ext cx="8596668" cy="1320800"/>
          </a:xfrm>
        </p:spPr>
        <p:txBody>
          <a:bodyPr/>
          <a:lstStyle/>
          <a:p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94" y="484189"/>
            <a:ext cx="4042263" cy="29971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590" y="484189"/>
            <a:ext cx="4375164" cy="29971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657" y="3747043"/>
            <a:ext cx="4093030" cy="303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70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570" y="282074"/>
            <a:ext cx="2558143" cy="29995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285" y="295867"/>
            <a:ext cx="2569029" cy="30321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52" y="282073"/>
            <a:ext cx="2528134" cy="29306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9" y="3526419"/>
            <a:ext cx="4050436" cy="30859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856" y="3578815"/>
            <a:ext cx="4091353" cy="303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58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Проектта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катнашучылар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7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яшькә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тикле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әти-әниләре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тәрбиячеләр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Проектның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иҗади-информацион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Эшләнү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вакыты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апрель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.(01.04. 2024 </a:t>
            </a:r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26.04.2024)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781" y="2505206"/>
            <a:ext cx="8442542" cy="2254684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endParaRPr lang="tt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4250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2" y="320902"/>
            <a:ext cx="4558991" cy="33802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098" y="320902"/>
            <a:ext cx="4631788" cy="3380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6" y="3989841"/>
            <a:ext cx="3657600" cy="271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51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2" y="353559"/>
            <a:ext cx="4619206" cy="34248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68" y="2862942"/>
            <a:ext cx="4771571" cy="353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0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</a:t>
            </a:r>
            <a:r>
              <a:rPr lang="tt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 проблемалары: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78489"/>
            <a:ext cx="8596668" cy="4362874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1.Балалар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күренекле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шагыйре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Г. Тукай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нәрсәләр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беләләр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 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2.Г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беләләрме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Татар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халкының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шагыйренең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әкиятләрен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өйдә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өйрәнәләрме?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Кече фольклор жанры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кызыксыналармы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62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максаты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53227"/>
            <a:ext cx="8596668" cy="4488135"/>
          </a:xfrm>
        </p:spPr>
        <p:txBody>
          <a:bodyPr>
            <a:normAutofit/>
          </a:bodyPr>
          <a:lstStyle/>
          <a:p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юлы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таныштыру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әсәрләренә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сакчыл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караш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Тукай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гомум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кешелек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намуслык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тугрылык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кайгыртучанлык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сыйфатларын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5586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Актуальлеге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53437"/>
            <a:ext cx="8596668" cy="4387926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Күренекле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Тукайны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халкыбыз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һәрвакыт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түрендә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саклый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яратып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укыйлар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ятлыйлар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чөнки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матурлыкка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яхшылыкка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өйрәтә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шәфкатьле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гадел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кыю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булырга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өнди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Татар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халкының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гореф-гадәтләрен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йолаларын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бәйрәмнәрен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халык-авыз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иҗатын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кече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яшьтән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Тукай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өйрәнеп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үсеп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халкыңа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рухи-әхлакый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мәдәни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хәзинәләргә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хөрмәтле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Г. Тукай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дөрес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сөйләшергә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өйрәнү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449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бурычлары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0911"/>
            <a:ext cx="8596668" cy="440045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Г. Тукай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таныштыруны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дәвам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табигатен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яратырга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аңа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карата сак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карашлы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булырга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Тукай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тәрбияләү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Тукайның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тормыш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юлы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үзенчәлекләре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таныштыру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Татар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халкының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культурасына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хөрмәт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тәрбияләү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өлкән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тарихына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кызыксыну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уяту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сәләт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Ата-аналарның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әдәбияте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белемнәрен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киңәйтү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гаилә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укуларына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әдәби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әсәрләрне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гаилә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укуларына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гадәтләндерү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991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эшчәнлегенең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нәтиҗәләре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65963"/>
            <a:ext cx="8596668" cy="43754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Г.Тукайның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таныштыру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төркемдә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гаиләдә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кирәкле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шартлар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тудыру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Тукай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әсәрләренә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ачу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чыганагы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кенә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танып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кызыксыну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чыганагы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кызыксынучанлык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мөмкинлекләр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танып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активлыгы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коммуникатив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мөмкинлекләрен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үзләрең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уй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фикерләрен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әйтә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белергә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өйрәтү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тормышка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ашырганда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ата-аналарның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катнашуларын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күздә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тоту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9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үзләштерүнең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этаплары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0747264"/>
              </p:ext>
            </p:extLst>
          </p:nvPr>
        </p:nvGraphicFramePr>
        <p:xfrm>
          <a:off x="939453" y="1540701"/>
          <a:ext cx="8066762" cy="49365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1125"/>
                <a:gridCol w="4149870"/>
                <a:gridCol w="1218172"/>
                <a:gridCol w="1407595"/>
              </a:tblGrid>
              <a:tr h="351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Этаплар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81" marR="42381" marT="42381" marB="4238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Эчтәлеге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81" marR="42381" marT="42381" marB="4238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Вакыты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81" marR="42381" marT="42381" marB="4238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Җаваплылар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81" marR="42381" marT="42381" marB="42381"/>
                </a:tc>
              </a:tr>
              <a:tr h="4149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этап –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әзерлек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81" marR="42381" marT="42381" marB="4238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Ата-аналар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анкета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тутыру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темасын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уйлап,максат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кую,бурычларын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билгеләү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перспектив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планын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төзү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Кирәкле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мохит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булдыру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-Г.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әсәрләрен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Шагыйрьнең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сүзләренә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язылган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җырларны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өйрәнү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Сюжетлы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рәсемнәр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туплау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 Су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анасы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;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Шүрәле;Кәҗә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сарык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Гали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Кәҗә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һ.б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Төркемдә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Тукай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почмагын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җиһазлар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тулыландыру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-Проект планы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белән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әти-әниләрне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таныштыру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Проектның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планын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раслау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81" marR="42381" marT="42381" marB="4238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1-нче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атна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81" marR="42381" marT="42381" marB="4238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381" marR="42381" marT="42381" marB="42381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1444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543859"/>
              </p:ext>
            </p:extLst>
          </p:nvPr>
        </p:nvGraphicFramePr>
        <p:xfrm>
          <a:off x="438411" y="1177447"/>
          <a:ext cx="9093896" cy="5164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3030"/>
                <a:gridCol w="4624674"/>
                <a:gridCol w="1357548"/>
                <a:gridCol w="1568644"/>
              </a:tblGrid>
              <a:tr h="51640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этап –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практик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өлеше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-“ Г.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Тукайның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сабыйлык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чоры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(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әнгәмә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слайдлар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Г.Тукайның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әсәрләреннән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өзекләр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-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Г.Тукайның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әсәрләреннән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өзекләрне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өйрәнү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Проектта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катнашучыларга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аның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мөһимлеге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турында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җиткерү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-Г.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Тукайның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җырларын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әкиятләрен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өйрәнү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Шигырьләр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сөйләтү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җырлы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аз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хәрәкәтле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уеннарда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катнаштыру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Тукай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әсәрләрен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сәхнәләштерүләр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Проектның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планын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төзү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үзләштерү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вакытында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4-нче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атна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үзләштерү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вакытында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Тәрбиячеләр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әти-әниләр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b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94510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1384</TotalTime>
  <Words>696</Words>
  <Application>Microsoft Office PowerPoint</Application>
  <PresentationFormat>Широкоэкранный</PresentationFormat>
  <Paragraphs>173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Wingdings 3</vt:lpstr>
      <vt:lpstr>Грань</vt:lpstr>
      <vt:lpstr>         «Без – Тукай оныклары» 3-7 яшьлек балаларга Тукай иҗатын өйрәнү буенча проект эше    </vt:lpstr>
      <vt:lpstr>Проектта катнашучылар: 3 – 7 яшькә тикле балалар, аларның әти-әниләре, тәрбиячеләр.  Проектның төре: иҗади-информацион.  Эшләнү вакыты – апрель ае.(01.04. 2024 – 26.04.2024)   </vt:lpstr>
      <vt:lpstr>Проектның проблемалары:</vt:lpstr>
      <vt:lpstr>Проектның максаты:</vt:lpstr>
      <vt:lpstr>Актуальлеге </vt:lpstr>
      <vt:lpstr>Проектның бурычлары: </vt:lpstr>
      <vt:lpstr>Проект эшчәнлегенең нәтиҗәләре:  </vt:lpstr>
      <vt:lpstr>Проектны үзләштерүнең этаплары:</vt:lpstr>
      <vt:lpstr>.</vt:lpstr>
      <vt:lpstr>.</vt:lpstr>
      <vt:lpstr>ПРОЕКТ ЭШЧӘНЛЕГЕНЕҢ  ПЛАНЫ.</vt:lpstr>
      <vt:lpstr>.</vt:lpstr>
      <vt:lpstr>.</vt:lpstr>
      <vt:lpstr>.</vt:lpstr>
      <vt:lpstr>Ата-аналар белән башкарылачак эшләр: </vt:lpstr>
      <vt:lpstr>Ата – аналар белән эш</vt:lpstr>
      <vt:lpstr>Балалар белән эш</vt:lpstr>
      <vt:lpstr>.</vt:lpstr>
      <vt:lpstr>.</vt:lpstr>
      <vt:lpstr>.</vt:lpstr>
      <vt:lpstr>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 – Тукай оныклары»   2-7 яшьлек балаларга Тукай иҗатын өйрәнү буенча проект эше</dc:title>
  <dc:creator>Пользователь</dc:creator>
  <cp:lastModifiedBy>Пользователь</cp:lastModifiedBy>
  <cp:revision>32</cp:revision>
  <dcterms:created xsi:type="dcterms:W3CDTF">2023-04-03T12:00:19Z</dcterms:created>
  <dcterms:modified xsi:type="dcterms:W3CDTF">2025-02-13T05:13:39Z</dcterms:modified>
</cp:coreProperties>
</file>