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49" d="100"/>
          <a:sy n="49" d="100"/>
        </p:scale>
        <p:origin x="131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Экологическая сказка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«Родничок»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93096"/>
            <a:ext cx="3024008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Миннуллина</a:t>
            </a:r>
            <a:r>
              <a:rPr lang="ru-RU" dirty="0" smtClean="0"/>
              <a:t> </a:t>
            </a:r>
            <a:r>
              <a:rPr lang="ru-RU" dirty="0" err="1" smtClean="0"/>
              <a:t>Лейсан</a:t>
            </a:r>
            <a:r>
              <a:rPr lang="ru-RU" dirty="0" smtClean="0"/>
              <a:t> </a:t>
            </a:r>
            <a:r>
              <a:rPr lang="ru-RU" dirty="0" err="1" smtClean="0"/>
              <a:t>Айратовна</a:t>
            </a:r>
            <a:r>
              <a:rPr lang="ru-RU" dirty="0" smtClean="0"/>
              <a:t> 2В класс </a:t>
            </a:r>
            <a:r>
              <a:rPr lang="ru-RU" dirty="0" err="1" smtClean="0"/>
              <a:t>Джалильская</a:t>
            </a:r>
            <a:r>
              <a:rPr lang="ru-RU" dirty="0" smtClean="0"/>
              <a:t> гимназия</a:t>
            </a:r>
          </a:p>
          <a:p>
            <a:r>
              <a:rPr lang="ru-RU" smtClean="0"/>
              <a:t>Руководитель:</a:t>
            </a:r>
            <a:endParaRPr lang="ru-RU" dirty="0" smtClean="0"/>
          </a:p>
          <a:p>
            <a:r>
              <a:rPr lang="ru-RU" dirty="0" err="1" smtClean="0"/>
              <a:t>Ихсанова</a:t>
            </a:r>
            <a:r>
              <a:rPr lang="ru-RU" dirty="0" smtClean="0"/>
              <a:t>  </a:t>
            </a:r>
            <a:r>
              <a:rPr lang="ru-RU" dirty="0" err="1" smtClean="0"/>
              <a:t>Халида</a:t>
            </a:r>
            <a:r>
              <a:rPr lang="ru-RU" dirty="0" smtClean="0"/>
              <a:t> </a:t>
            </a:r>
            <a:r>
              <a:rPr lang="ru-RU" dirty="0" err="1" smtClean="0"/>
              <a:t>Мунавировна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805329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 давних пор среди гор жил веселый родник.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669357" cy="3669357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5076056" cy="28552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Саша  с дедушкой ходили на родник за водой. Любили они сидеть на траве и отдыхать под старой ивой, слушать звук родника.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3366" y="1935163"/>
            <a:ext cx="4657267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Однажды Саша пошел за водой один и встретил у родника ребят с соседнего дома. Они весело смеялись , гонялись друг за другом , и гибкими прутьями сшибали головки цветов. Саша тоже сломал прутик и  присоединился к ребятам. Когда ребятам надоела беготня, они стали бросать в родник камни а потом и ветки. Саше не нравилась эта затея, но ему очень хотелось подружиться с новыми ребятами.  В начале родник справлялся с камешками и обломками веток, но чем больше их становилось, тем сложнее было роднику.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3528392" cy="2758332"/>
          </a:xfr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780928"/>
            <a:ext cx="4866117" cy="3649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Наигравшись, ребята побежали домой. Саша очень устал и как только пришел, уснул крепким сном. И приснился ему сон: среди гор, где он был, не было уже родника, не росла ива, трава превратилась в песок.</a:t>
            </a:r>
            <a:br>
              <a:rPr lang="ru-RU" sz="1800" dirty="0" smtClean="0"/>
            </a:br>
            <a:r>
              <a:rPr lang="ru-RU" sz="1800" dirty="0" smtClean="0"/>
              <a:t>     Саша испугался и понял, что это они с ребятами виноваты в гибели родника.</a:t>
            </a:r>
            <a:br>
              <a:rPr lang="ru-RU" sz="1800" dirty="0" smtClean="0"/>
            </a:br>
            <a:r>
              <a:rPr lang="ru-RU" sz="1800" dirty="0" smtClean="0"/>
              <a:t>    Утром Саша рассказал сон дедушке. –Если  не хочешь, чтобы произошло то, что приснилось тебе во сне, пойдем очищать родник от мусора, сказал дедушка.</a:t>
            </a:r>
            <a:endParaRPr lang="ru-RU" sz="1800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6336704" cy="31197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Ребята </a:t>
            </a:r>
            <a:r>
              <a:rPr lang="ru-RU" sz="2200" dirty="0" smtClean="0"/>
              <a:t> открыли роднику путь, очистили его от веток и больших камней.</a:t>
            </a:r>
            <a:endParaRPr lang="ru-RU" sz="2200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3451917" cy="2103512"/>
          </a:xfr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2987824" cy="2240868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293096"/>
            <a:ext cx="2545292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Родник снова весело зажурчал и стал щедро поить людей, зверей, птиц и деревья.</a:t>
            </a:r>
            <a:endParaRPr lang="ru-RU" sz="20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7555697" cy="3600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876256" cy="491652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213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Экологическая сказка «Родничок»</vt:lpstr>
      <vt:lpstr>Презентация PowerPoint</vt:lpstr>
      <vt:lpstr>С давних пор среди гор жил веселый родник. </vt:lpstr>
      <vt:lpstr>Саша  с дедушкой ходили на родник за водой. Любили они сидеть на траве и отдыхать под старой ивой, слушать звук родника.</vt:lpstr>
      <vt:lpstr>Однажды Саша пошел за водой один и встретил у родника ребят с соседнего дома. Они весело смеялись , гонялись друг за другом , и гибкими прутьями сшибали головки цветов. Саша тоже сломал прутик и  присоединился к ребятам. Когда ребятам надоела беготня, они стали бросать в родник камни а потом и ветки. Саше не нравилась эта затея, но ему очень хотелось подружиться с новыми ребятами.  В начале родник справлялся с камешками и обломками веток, но чем больше их становилось, тем сложнее было роднику. </vt:lpstr>
      <vt:lpstr> Наигравшись, ребята побежали домой. Саша очень устал и как только пришел, уснул крепким сном. И приснился ему сон: среди гор, где он был, не было уже родника, не росла ива, трава превратилась в песок.      Саша испугался и понял, что это они с ребятами виноваты в гибели родника.     Утром Саша рассказал сон дедушке. –Если  не хочешь, чтобы произошло то, что приснилось тебе во сне, пойдем очищать родник от мусора, сказал дедушка.</vt:lpstr>
      <vt:lpstr>Ребята  открыли роднику путь, очистили его от веток и больших камней.</vt:lpstr>
      <vt:lpstr>Родник снова весело зажурчал и стал щедро поить людей, зверей, птиц и деревья.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сказка «Родничок»</dc:title>
  <dc:creator>Регина</dc:creator>
  <cp:lastModifiedBy>lenovo</cp:lastModifiedBy>
  <cp:revision>7</cp:revision>
  <dcterms:created xsi:type="dcterms:W3CDTF">2019-11-29T17:16:08Z</dcterms:created>
  <dcterms:modified xsi:type="dcterms:W3CDTF">2020-09-16T17:58:50Z</dcterms:modified>
</cp:coreProperties>
</file>