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4" d="100"/>
          <a:sy n="84" d="100"/>
        </p:scale>
        <p:origin x="1430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2772258-8CE2-437C-8C6D-DCA16C3AE095}" type="datetimeFigureOut">
              <a:rPr lang="ru-RU" smtClean="0"/>
              <a:pPr/>
              <a:t>28.07.2017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A3649D-2BAC-40E9-981C-898CC21ABF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8458200" cy="3071834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/>
              <a:t>Муниципальное бюджетное дошкольное образовательное учреждение </a:t>
            </a:r>
            <a:br>
              <a:rPr lang="ru-RU" sz="1600" dirty="0" smtClean="0"/>
            </a:br>
            <a:r>
              <a:rPr lang="ru-RU" sz="1600" dirty="0" smtClean="0"/>
              <a:t>«Детский сад комбинированного вида «Гвоздичка №75»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Проект на тему: «Мой любимый питомец»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357694"/>
            <a:ext cx="8429684" cy="857256"/>
          </a:xfrm>
        </p:spPr>
        <p:txBody>
          <a:bodyPr>
            <a:normAutofit/>
          </a:bodyPr>
          <a:lstStyle/>
          <a:p>
            <a:r>
              <a:rPr lang="ru-RU" sz="1400" dirty="0" smtClean="0"/>
              <a:t>						Подготовила: Воспитатель</a:t>
            </a:r>
          </a:p>
          <a:p>
            <a:r>
              <a:rPr lang="ru-RU" sz="1400" dirty="0" smtClean="0"/>
              <a:t>						Обыденнова Ирина</a:t>
            </a:r>
          </a:p>
          <a:p>
            <a:r>
              <a:rPr lang="ru-RU" sz="1400" dirty="0" smtClean="0"/>
              <a:t>						Александровна</a:t>
            </a:r>
            <a:endParaRPr lang="ru-RU" sz="1400" dirty="0"/>
          </a:p>
        </p:txBody>
      </p:sp>
      <p:pic>
        <p:nvPicPr>
          <p:cNvPr id="4098" name="Picture 2" descr="G:\докуманты к приемке\фото для проекта\IMG-20161129-WA003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43182"/>
            <a:ext cx="5786446" cy="4214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71546"/>
            <a:ext cx="8686800" cy="5008579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	Актуальность темы: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 </a:t>
            </a:r>
            <a:r>
              <a:rPr lang="en-US" dirty="0" smtClean="0"/>
              <a:t>c</a:t>
            </a:r>
            <a:r>
              <a:rPr lang="ru-RU" dirty="0" err="1" smtClean="0"/>
              <a:t>овр</a:t>
            </a:r>
            <a:r>
              <a:rPr lang="en-US" dirty="0" smtClean="0"/>
              <a:t>e</a:t>
            </a:r>
            <a:r>
              <a:rPr lang="ru-RU" dirty="0" smtClean="0"/>
              <a:t>м</a:t>
            </a:r>
            <a:r>
              <a:rPr lang="en-US" dirty="0" smtClean="0"/>
              <a:t>e</a:t>
            </a:r>
            <a:r>
              <a:rPr lang="ru-RU" dirty="0" err="1" smtClean="0"/>
              <a:t>нны</a:t>
            </a:r>
            <a:r>
              <a:rPr lang="en-US" dirty="0" smtClean="0"/>
              <a:t>x</a:t>
            </a:r>
            <a:r>
              <a:rPr lang="ru-RU" dirty="0" smtClean="0"/>
              <a:t> г</a:t>
            </a:r>
            <a:r>
              <a:rPr lang="en-US" dirty="0" smtClean="0"/>
              <a:t>op</a:t>
            </a:r>
            <a:r>
              <a:rPr lang="ru-RU" dirty="0" smtClean="0"/>
              <a:t>од</a:t>
            </a:r>
            <a:r>
              <a:rPr lang="en-US" dirty="0" smtClean="0"/>
              <a:t>c</a:t>
            </a:r>
            <a:r>
              <a:rPr lang="ru-RU" dirty="0" err="1" smtClean="0"/>
              <a:t>ки</a:t>
            </a:r>
            <a:r>
              <a:rPr lang="en-US" dirty="0" smtClean="0"/>
              <a:t>x</a:t>
            </a:r>
            <a:r>
              <a:rPr lang="ru-RU" dirty="0" smtClean="0"/>
              <a:t> </a:t>
            </a:r>
            <a:r>
              <a:rPr lang="en-US" dirty="0" err="1" smtClean="0"/>
              <a:t>yco</a:t>
            </a:r>
            <a:r>
              <a:rPr lang="ru-RU" dirty="0" smtClean="0"/>
              <a:t>вия</a:t>
            </a:r>
            <a:r>
              <a:rPr lang="en-US" dirty="0" smtClean="0"/>
              <a:t>x</a:t>
            </a:r>
            <a:r>
              <a:rPr lang="ru-RU" dirty="0" smtClean="0"/>
              <a:t> </a:t>
            </a:r>
            <a:r>
              <a:rPr lang="ru-RU" dirty="0" err="1" smtClean="0"/>
              <a:t>н</a:t>
            </a:r>
            <a:r>
              <a:rPr lang="en-US" dirty="0" smtClean="0"/>
              <a:t>e</a:t>
            </a:r>
            <a:r>
              <a:rPr lang="ru-RU" dirty="0" smtClean="0"/>
              <a:t> к</a:t>
            </a:r>
            <a:r>
              <a:rPr lang="en-US" dirty="0" smtClean="0"/>
              <a:t>a</a:t>
            </a:r>
            <a:r>
              <a:rPr lang="ru-RU" dirty="0" err="1" smtClean="0"/>
              <a:t>жд</a:t>
            </a:r>
            <a:r>
              <a:rPr lang="en-US" dirty="0" smtClean="0"/>
              <a:t>a</a:t>
            </a:r>
            <a:r>
              <a:rPr lang="ru-RU" dirty="0" smtClean="0"/>
              <a:t>я </a:t>
            </a:r>
            <a:r>
              <a:rPr lang="en-US" dirty="0" smtClean="0"/>
              <a:t>c</a:t>
            </a:r>
            <a:r>
              <a:rPr lang="ru-RU" dirty="0" err="1" smtClean="0"/>
              <a:t>емья</a:t>
            </a:r>
            <a:r>
              <a:rPr lang="ru-RU" dirty="0" smtClean="0"/>
              <a:t> м</a:t>
            </a:r>
            <a:r>
              <a:rPr lang="en-US" dirty="0" smtClean="0"/>
              <a:t>o</a:t>
            </a:r>
            <a:r>
              <a:rPr lang="ru-RU" dirty="0" smtClean="0"/>
              <a:t>ж</a:t>
            </a:r>
            <a:r>
              <a:rPr lang="en-US" dirty="0" smtClean="0"/>
              <a:t>e</a:t>
            </a:r>
            <a:r>
              <a:rPr lang="ru-RU" dirty="0" smtClean="0"/>
              <a:t>т </a:t>
            </a:r>
            <a:r>
              <a:rPr lang="ru-RU" dirty="0" err="1" smtClean="0"/>
              <a:t>п</a:t>
            </a:r>
            <a:r>
              <a:rPr lang="en-US" dirty="0" smtClean="0"/>
              <a:t>o</a:t>
            </a:r>
            <a:r>
              <a:rPr lang="ru-RU" dirty="0" err="1" smtClean="0"/>
              <a:t>зв</a:t>
            </a:r>
            <a:r>
              <a:rPr lang="en-US" dirty="0" smtClean="0"/>
              <a:t>o</a:t>
            </a:r>
            <a:r>
              <a:rPr lang="ru-RU" dirty="0" smtClean="0"/>
              <a:t>лить </a:t>
            </a:r>
            <a:r>
              <a:rPr lang="en-US" dirty="0" smtClean="0"/>
              <a:t>c</a:t>
            </a:r>
            <a:r>
              <a:rPr lang="ru-RU" dirty="0" err="1" smtClean="0"/>
              <a:t>одерж</a:t>
            </a:r>
            <a:r>
              <a:rPr lang="en-US" dirty="0" smtClean="0"/>
              <a:t>a</a:t>
            </a:r>
            <a:r>
              <a:rPr lang="ru-RU" smtClean="0"/>
              <a:t>ть </a:t>
            </a:r>
            <a:r>
              <a:rPr lang="ru-RU" dirty="0" smtClean="0"/>
              <a:t>домашнее животное в квартире. Проект позволяет расширить представления у детей о домашних животных (кошка, собака, аквариумные рыбки, попугай, хомяк) и правилах ухода за ними.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Животные являются источником первых знаний о природе. Ребенок видит животное - он к нему тянется, распознает названия, отмечает различия, познает его поведение.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Животные являются источником развития сенсорики. Ни одна обучающая игрушка не может сравниться с природой. Ребенок непосредственно через органы чувств воспринимает объект, форму, величину, цвет, запах, пространственное расположение, движения, мягкость, фактуру шерсти и т. д.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Животные являются источником развития логического мышления. На основе представлений о животных, дети учатся видеть связи и зависимости: кошка мяукает у миски - голодная, затаилась - охотится.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Животные источник для различных видов деятельности - наблюдение, игра, труд, творчество и т. д. В результате формируется любознательность, наблюдательность, развивается фантазия.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5865835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	Цель: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Обогащение и углубление представлений у детей о домашних животных проживающих в квартире, способа ухода  и общения с ними.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Задачи: </a:t>
            </a:r>
          </a:p>
          <a:p>
            <a:pPr>
              <a:buNone/>
            </a:pPr>
            <a:r>
              <a:rPr lang="ru-RU" dirty="0" smtClean="0"/>
              <a:t>	1. Расширение представления у детей о разнообразии домашних питомцев (кошка, собака, аквариумные рыбки, попугай, хомяк).</a:t>
            </a:r>
          </a:p>
          <a:p>
            <a:pPr>
              <a:buNone/>
            </a:pPr>
            <a:r>
              <a:rPr lang="ru-RU" dirty="0" smtClean="0"/>
              <a:t>	2. Формирование и обогащение представления у детей об уходе за домашними обитателями.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Предполагаемый результат: </a:t>
            </a:r>
          </a:p>
          <a:p>
            <a:pPr>
              <a:buNone/>
            </a:pPr>
            <a:r>
              <a:rPr lang="ru-RU" dirty="0" smtClean="0"/>
              <a:t>	Обогащение знаний детей о животном мире ближайшего окружения; умение устанавливать взаимосвязь между размером животного и условиями обитании; знакомство с правилами ухода за домашними питомцами.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Результат проекта:</a:t>
            </a:r>
          </a:p>
          <a:p>
            <a:pPr>
              <a:buNone/>
            </a:pPr>
            <a:r>
              <a:rPr lang="ru-RU" dirty="0" smtClean="0"/>
              <a:t>	Фотоподборка домашних обитателей (включение родителей), схема составления описательного рассказа, детские работы по рисованию и по лепке.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Срок реализации проекта:</a:t>
            </a:r>
          </a:p>
          <a:p>
            <a:pPr>
              <a:buNone/>
            </a:pPr>
            <a:r>
              <a:rPr lang="ru-RU" dirty="0" smtClean="0"/>
              <a:t>	В течение учебного года (2016 – 2017гг)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6696092" cy="264320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>Презентация с элементами моделирования «Домашние животные у нас дома»</a:t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>Моделирование: животные, проживающие в деревне и в городе.</a:t>
            </a:r>
            <a:br>
              <a:rPr lang="ru-RU" sz="1400" dirty="0" smtClean="0"/>
            </a:br>
            <a:r>
              <a:rPr lang="ru-RU" sz="1400" dirty="0" smtClean="0"/>
              <a:t>Цель: </a:t>
            </a:r>
            <a:br>
              <a:rPr lang="ru-RU" sz="1400" dirty="0" smtClean="0"/>
            </a:br>
            <a:r>
              <a:rPr lang="ru-RU" sz="1400" dirty="0" smtClean="0"/>
              <a:t>Сформировать у детей представление о домашних животных, которые могут проживать в городских квартирах.</a:t>
            </a:r>
            <a:br>
              <a:rPr lang="ru-RU" sz="1400" dirty="0" smtClean="0"/>
            </a:br>
            <a:r>
              <a:rPr lang="ru-RU" sz="1400" dirty="0" smtClean="0"/>
              <a:t>Задачи:</a:t>
            </a:r>
            <a:br>
              <a:rPr lang="ru-RU" sz="1400" dirty="0" smtClean="0"/>
            </a:br>
            <a:r>
              <a:rPr lang="ru-RU" sz="1400" dirty="0" smtClean="0"/>
              <a:t>1. Обобщить и пополнить знания детей о домашних животных.</a:t>
            </a:r>
            <a:br>
              <a:rPr lang="ru-RU" sz="1400" dirty="0" smtClean="0"/>
            </a:br>
            <a:r>
              <a:rPr lang="ru-RU" sz="1400" dirty="0" smtClean="0"/>
              <a:t>2. Подобрать модели соответствующие вариантам проживания животных в деревне и городе.</a:t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1026" name="Picture 2" descr="G:\докуманты к приемке\фото для проекта\IMG-20161129-WA002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714620"/>
            <a:ext cx="5072066" cy="4143380"/>
          </a:xfrm>
          <a:prstGeom prst="rect">
            <a:avLst/>
          </a:prstGeom>
          <a:noFill/>
        </p:spPr>
      </p:pic>
      <p:pic>
        <p:nvPicPr>
          <p:cNvPr id="1027" name="Picture 3" descr="G:\докуманты к приемке\фото для проекта\IMG-20161129-WA003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2066" y="2714620"/>
            <a:ext cx="4071934" cy="41433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2286016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>Беседа с элементами моделирования «Птицы и рыбки у нас дома» </a:t>
            </a:r>
            <a:br>
              <a:rPr lang="ru-RU" sz="1400" dirty="0" smtClean="0"/>
            </a:br>
            <a:r>
              <a:rPr lang="ru-RU" sz="1400" dirty="0" smtClean="0"/>
              <a:t>   </a:t>
            </a:r>
            <a:br>
              <a:rPr lang="ru-RU" sz="1400" dirty="0" smtClean="0"/>
            </a:br>
            <a:r>
              <a:rPr lang="ru-RU" sz="1400" dirty="0" smtClean="0"/>
              <a:t>Цель: </a:t>
            </a:r>
            <a:br>
              <a:rPr lang="ru-RU" sz="1400" dirty="0" smtClean="0"/>
            </a:br>
            <a:r>
              <a:rPr lang="ru-RU" sz="1400" dirty="0" smtClean="0"/>
              <a:t>Сформировать у детей представление о декоративных птицах и аквариумных рыбках, которые могут проживать в доме.</a:t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>Задачи:</a:t>
            </a:r>
            <a:br>
              <a:rPr lang="ru-RU" sz="1400" dirty="0" smtClean="0"/>
            </a:br>
            <a:r>
              <a:rPr lang="ru-RU" sz="1400" dirty="0" smtClean="0"/>
              <a:t>1. Обобщить и пополнить знания детей об аквариумных рыбках и декоративных птицах.</a:t>
            </a:r>
            <a:br>
              <a:rPr lang="ru-RU" sz="1400" dirty="0" smtClean="0"/>
            </a:br>
            <a:r>
              <a:rPr lang="ru-RU" sz="1400" dirty="0" smtClean="0"/>
              <a:t>2. Подобрать  модели соответствующие вариантам проживания рыбок и птиц в домашних условиях.</a:t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2050" name="Picture 2" descr="G:\докуманты к приемке\фото для проекта\IMG-20161129-WA002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2214562"/>
            <a:ext cx="8572560" cy="43577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185982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>Составление описательного рассказа по фотографии с опорой на схему «Мой домашний любимец»</a:t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>Цель:</a:t>
            </a:r>
            <a:br>
              <a:rPr lang="ru-RU" sz="1400" dirty="0" smtClean="0"/>
            </a:br>
            <a:r>
              <a:rPr lang="ru-RU" sz="1400" dirty="0" smtClean="0"/>
              <a:t>Учить детей составлять описательный рассказ с опорой на схему.</a:t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>Задачи:</a:t>
            </a:r>
            <a:br>
              <a:rPr lang="ru-RU" sz="1400" dirty="0" smtClean="0"/>
            </a:br>
            <a:r>
              <a:rPr lang="ru-RU" sz="1400" dirty="0" smtClean="0"/>
              <a:t>1. Развитие речи детей через использование прилагательных при составлении описательного рассказа.</a:t>
            </a:r>
            <a:br>
              <a:rPr lang="ru-RU" sz="1400" dirty="0" smtClean="0"/>
            </a:br>
            <a:r>
              <a:rPr lang="ru-RU" sz="1400" dirty="0" smtClean="0"/>
              <a:t>2. Обучение детей «читать» схему.</a:t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3074" name="Picture 2" descr="C:\Users\Лена\Downloads\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500306"/>
            <a:ext cx="5572164" cy="3929090"/>
          </a:xfrm>
          <a:prstGeom prst="rect">
            <a:avLst/>
          </a:prstGeom>
          <a:noFill/>
        </p:spPr>
      </p:pic>
      <p:pic>
        <p:nvPicPr>
          <p:cNvPr id="3075" name="Picture 3" descr="C:\Users\Лена\Downloads\039338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0" y="2500306"/>
            <a:ext cx="2857500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757354"/>
          </a:xfrm>
        </p:spPr>
        <p:txBody>
          <a:bodyPr>
            <a:normAutofit/>
          </a:bodyPr>
          <a:lstStyle/>
          <a:p>
            <a:r>
              <a:rPr lang="ru-RU" sz="1200" dirty="0" smtClean="0"/>
              <a:t>Рисование красками «Нальём воды в аквариум»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Цель:</a:t>
            </a:r>
            <a:br>
              <a:rPr lang="ru-RU" sz="1200" dirty="0" smtClean="0"/>
            </a:br>
            <a:r>
              <a:rPr lang="ru-RU" sz="1200" dirty="0" smtClean="0"/>
              <a:t>Учить детей равномерно наносить краску на всю поверхность листа.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Задачи:</a:t>
            </a:r>
            <a:br>
              <a:rPr lang="ru-RU" sz="1200" dirty="0" smtClean="0"/>
            </a:br>
            <a:r>
              <a:rPr lang="ru-RU" sz="1200" dirty="0" smtClean="0"/>
              <a:t>1. Учить детей правильно держать кисточку, убирать излишки краски и воды о край банки.</a:t>
            </a:r>
            <a:br>
              <a:rPr lang="ru-RU" sz="1200" dirty="0" smtClean="0"/>
            </a:br>
            <a:r>
              <a:rPr lang="ru-RU" sz="1200" dirty="0" smtClean="0"/>
              <a:t>2. Знакомство со свойствами восковых мелков (мелками нарисованы рыбки).</a:t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85992"/>
            <a:ext cx="8686800" cy="3794133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900230"/>
          </a:xfrm>
        </p:spPr>
        <p:txBody>
          <a:bodyPr>
            <a:normAutofit fontScale="90000"/>
          </a:bodyPr>
          <a:lstStyle/>
          <a:p>
            <a:r>
              <a:rPr lang="ru-RU" sz="1400" dirty="0" smtClean="0"/>
              <a:t>Лепка «Миска»</a:t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>Цель:</a:t>
            </a:r>
            <a:br>
              <a:rPr lang="ru-RU" sz="1400" dirty="0" smtClean="0"/>
            </a:br>
            <a:r>
              <a:rPr lang="ru-RU" sz="1400" dirty="0" smtClean="0"/>
              <a:t>Учить детей лепить миску.</a:t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r>
              <a:rPr lang="ru-RU" sz="1400" dirty="0" smtClean="0"/>
              <a:t>Задачи:</a:t>
            </a:r>
            <a:br>
              <a:rPr lang="ru-RU" sz="1400" dirty="0" smtClean="0"/>
            </a:br>
            <a:r>
              <a:rPr lang="ru-RU" sz="1400" dirty="0" smtClean="0"/>
              <a:t>1. Учить детей правильно скатывать шар из пластилина.</a:t>
            </a:r>
            <a:br>
              <a:rPr lang="ru-RU" sz="1400" dirty="0" smtClean="0"/>
            </a:br>
            <a:r>
              <a:rPr lang="ru-RU" sz="1400" dirty="0" smtClean="0"/>
              <a:t>2. Использовать методы вдавливания и прощипывания.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3865571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</TotalTime>
  <Words>54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Franklin Gothic Book</vt:lpstr>
      <vt:lpstr>Franklin Gothic Medium</vt:lpstr>
      <vt:lpstr>Wingdings</vt:lpstr>
      <vt:lpstr>Wingdings 2</vt:lpstr>
      <vt:lpstr>Трек</vt:lpstr>
      <vt:lpstr>Муниципальное бюджетное дошкольное образовательное учреждение  «Детский сад комбинированного вида «Гвоздичка №75»       Проект на тему: «Мой любимый питомец» </vt:lpstr>
      <vt:lpstr>Презентация PowerPoint</vt:lpstr>
      <vt:lpstr>Презентация PowerPoint</vt:lpstr>
      <vt:lpstr>Презентация с элементами моделирования «Домашние животные у нас дома»   Моделирование: животные, проживающие в деревне и в городе. Цель:  Сформировать у детей представление о домашних животных, которые могут проживать в городских квартирах. Задачи: 1. Обобщить и пополнить знания детей о домашних животных. 2. Подобрать модели соответствующие вариантам проживания животных в деревне и городе. </vt:lpstr>
      <vt:lpstr>Беседа с элементами моделирования «Птицы и рыбки у нас дома»      Цель:  Сформировать у детей представление о декоративных птицах и аквариумных рыбках, которые могут проживать в доме.   Задачи: 1. Обобщить и пополнить знания детей об аквариумных рыбках и декоративных птицах. 2. Подобрать  модели соответствующие вариантам проживания рыбок и птиц в домашних условиях. </vt:lpstr>
      <vt:lpstr>Составление описательного рассказа по фотографии с опорой на схему «Мой домашний любимец»   Цель: Учить детей составлять описательный рассказ с опорой на схему.   Задачи: 1. Развитие речи детей через использование прилагательных при составлении описательного рассказа. 2. Обучение детей «читать» схему. </vt:lpstr>
      <vt:lpstr>Рисование красками «Нальём воды в аквариум»   Цель: Учить детей равномерно наносить краску на всю поверхность листа.   Задачи: 1. Учить детей правильно держать кисточку, убирать излишки краски и воды о край банки. 2. Знакомство со свойствами восковых мелков (мелками нарисованы рыбки). </vt:lpstr>
      <vt:lpstr>Лепка «Миска»   Цель: Учить детей лепить миску.   Задачи: 1. Учить детей правильно скатывать шар из пластилина. 2. Использовать методы вдавливания и прощипывания.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«Детский сад комбинированного вида «Гвоздичка №75»       Проект на тему: «Мой любимый питомец»</dc:title>
  <dc:creator>Лена</dc:creator>
  <cp:lastModifiedBy>Пользователь</cp:lastModifiedBy>
  <cp:revision>9</cp:revision>
  <dcterms:created xsi:type="dcterms:W3CDTF">2016-11-30T03:11:39Z</dcterms:created>
  <dcterms:modified xsi:type="dcterms:W3CDTF">2017-07-28T11:00:24Z</dcterms:modified>
</cp:coreProperties>
</file>