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2CF8E-EBFE-497A-95BF-478A6EE2F1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27A7-7874-4654-91B6-97FD345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5"/>
            <a:ext cx="8858280" cy="242889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Республиканский конкурс творчества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«Сохраним планету своими руками»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929198"/>
            <a:ext cx="3643338" cy="178595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№133 комбинированного вида» Кировского района г. Казани</a:t>
            </a:r>
          </a:p>
          <a:p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Гафиятуллина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Г.Ф.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714620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ТЕМА: </a:t>
            </a: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«Воспитание экологической культуры дошкольников»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214290"/>
            <a:ext cx="4000527" cy="378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4000504"/>
            <a:ext cx="9072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Цели: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Формирование экологической культуры, определяющей отношение к окружающей среде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Познакомить детей с явлениями природы, со способами сохранения и восстановления окружающей среды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Развивать представления об опасных для природы действий человека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Развивать познавательный интерес к миру природы, с помощью дидактических игр, развлечений, конкурсных работ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Привлечение семьи к сотрудничеству с детским садом в вопросах экологического воспитания дошкольников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9286940" cy="407196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– актуальная и главная задача. Заложить любовь к Родине, к родному краю, к родной природе можно только в дошкольном возрасте, потом поменять мировоззрение и изменить представление человека чрезвычайно сложно. Именно поэтому важно своевременно развивать экологическое сознание маленькой личности. В современных условиях, когда сфера воспитательного воздействия значительно расширяется, проблема экологического воспитания дошкольников приобретает особую остроту и актуальность, ведь для того, чтобы сохранить природу на планете, нужны экологически образованные и воспитанные люди.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4214818"/>
            <a:ext cx="3786182" cy="27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2" y="144463"/>
            <a:ext cx="5400171" cy="314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143380"/>
            <a:ext cx="356304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E:\ДОУ\133\ЭКОЛОГИЯ\посадка деревьев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4286256"/>
            <a:ext cx="344592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14554"/>
            <a:ext cx="5188742" cy="442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642918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Monotype Corsiva" pitchFamily="66" charset="0"/>
              </a:rPr>
              <a:t>Опасные для природы действий человека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785926"/>
            <a:ext cx="3714776" cy="272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Живые уголки в группах детского сада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E:\ДОУ\133\ЭКОЛОГИЯ\52486359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4000504"/>
            <a:ext cx="332105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E:\ДОУ\133\ЭКОЛОГИЯ\igry-dlya-detey-ekologiya-73630-larg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68235">
            <a:off x="1851008" y="477655"/>
            <a:ext cx="367416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056946">
            <a:off x="6236263" y="3895367"/>
            <a:ext cx="268761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E:\ДОУ\133\ЭКОЛОГИЯ\slide-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286232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9625237" flipV="1">
            <a:off x="384209" y="280650"/>
            <a:ext cx="2191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Экологические игры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4000504"/>
            <a:ext cx="6258131" cy="22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E:\ДОУ\133\ЭКОЛОГИЯ\макулатура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714356"/>
            <a:ext cx="4121150" cy="287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214291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Привлечение семьи к сотрудничеству с детским садом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co953sv.mskobr.ru/users_files/sch953do4/images/%20%D0%BA%20%D1%81%D1%83%D0%B1%D0%B1%D0%BE%D1%82%D0%BD%D0%B8%D0%BA%D1%8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214422"/>
            <a:ext cx="321400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region-news.info/www/news/2013/8/165364509729605_a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214686"/>
            <a:ext cx="4214842" cy="271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5357818" y="3643314"/>
          <a:ext cx="3309904" cy="2482428"/>
        </p:xfrm>
        <a:graphic>
          <a:graphicData uri="http://schemas.openxmlformats.org/presentationml/2006/ole">
            <p:oleObj spid="_x0000_s10241" r:id="rId6" imgW="10972800" imgH="8229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193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Республиканский конкурс творчества  «Сохраним планету своими руками»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конкурс творчества  «Сохраним планету своими руками»</dc:title>
  <dc:creator>1</dc:creator>
  <cp:lastModifiedBy>Ayriz</cp:lastModifiedBy>
  <cp:revision>23</cp:revision>
  <dcterms:created xsi:type="dcterms:W3CDTF">2017-06-05T14:14:09Z</dcterms:created>
  <dcterms:modified xsi:type="dcterms:W3CDTF">2017-06-06T08:43:30Z</dcterms:modified>
</cp:coreProperties>
</file>