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288" r:id="rId4"/>
    <p:sldId id="289" r:id="rId5"/>
    <p:sldId id="264" r:id="rId6"/>
    <p:sldId id="268" r:id="rId7"/>
    <p:sldId id="269" r:id="rId8"/>
    <p:sldId id="266" r:id="rId9"/>
    <p:sldId id="283" r:id="rId10"/>
    <p:sldId id="284" r:id="rId11"/>
    <p:sldId id="286" r:id="rId12"/>
    <p:sldId id="273" r:id="rId13"/>
    <p:sldId id="274" r:id="rId14"/>
    <p:sldId id="280" r:id="rId15"/>
    <p:sldId id="281" r:id="rId16"/>
    <p:sldId id="275" r:id="rId17"/>
    <p:sldId id="272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A"/>
    <a:srgbClr val="0703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1C63BC-DD60-44F8-B614-80C3ADC4247D}" type="datetimeFigureOut">
              <a:rPr lang="ru-RU" smtClean="0"/>
              <a:pPr/>
              <a:t>22.07.2017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D01DE8-D6B8-4C3F-A49B-6BF54DAF6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71480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Сохраним планету</a:t>
            </a:r>
          </a:p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 своими руками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7685" y="3714752"/>
            <a:ext cx="4214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467A"/>
                </a:solidFill>
              </a:rPr>
              <a:t>Выполнила:</a:t>
            </a:r>
            <a:r>
              <a:rPr lang="ru-RU" sz="2400" dirty="0" smtClean="0">
                <a:solidFill>
                  <a:srgbClr val="070317"/>
                </a:solidFill>
              </a:rPr>
              <a:t> </a:t>
            </a:r>
            <a:r>
              <a:rPr lang="ru-RU" sz="2400" b="1" i="1" dirty="0" smtClean="0">
                <a:solidFill>
                  <a:srgbClr val="FFFF00"/>
                </a:solidFill>
              </a:rPr>
              <a:t>Салихова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Эльвина</a:t>
            </a:r>
            <a:r>
              <a:rPr lang="ru-RU" sz="2400" b="1" i="1" dirty="0" smtClean="0">
                <a:solidFill>
                  <a:srgbClr val="FFFF00"/>
                </a:solidFill>
              </a:rPr>
              <a:t>, 6 лет, МБДОУ№21 «Радость» </a:t>
            </a:r>
          </a:p>
          <a:p>
            <a:endParaRPr lang="ru-RU" sz="2400" dirty="0" smtClean="0">
              <a:solidFill>
                <a:srgbClr val="070317"/>
              </a:solidFill>
            </a:endParaRPr>
          </a:p>
          <a:p>
            <a:r>
              <a:rPr lang="ru-RU" sz="2400" dirty="0" smtClean="0">
                <a:solidFill>
                  <a:srgbClr val="00467A"/>
                </a:solidFill>
              </a:rPr>
              <a:t>Руководитель:</a:t>
            </a:r>
            <a:r>
              <a:rPr lang="ru-RU" sz="2400" dirty="0" smtClean="0">
                <a:solidFill>
                  <a:srgbClr val="070317"/>
                </a:solidFill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</a:rPr>
              <a:t>Бармина</a:t>
            </a:r>
            <a:r>
              <a:rPr lang="ru-RU" sz="2400" b="1" i="1" dirty="0" smtClean="0">
                <a:solidFill>
                  <a:srgbClr val="FFFF00"/>
                </a:solidFill>
              </a:rPr>
              <a:t> Н.С.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6215082"/>
            <a:ext cx="418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467A"/>
                </a:solidFill>
              </a:rPr>
              <a:t>г. Набережные Челны, 2017г.</a:t>
            </a:r>
            <a:endParaRPr lang="ru-RU" sz="2000" dirty="0">
              <a:solidFill>
                <a:srgbClr val="00467A"/>
              </a:solidFill>
            </a:endParaRPr>
          </a:p>
        </p:txBody>
      </p:sp>
      <p:pic>
        <p:nvPicPr>
          <p:cNvPr id="7" name="Рисунок 6" descr="slide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496"/>
            <a:ext cx="3714776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2174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Не мусорьте</a:t>
            </a:r>
            <a:endParaRPr lang="ru-RU" sz="2800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ecoplanet777.com/wp-content/uploads/2017/04/%D0%9D%D0%BE%D0%B2%D1%8B%D0%B9-%D1%80%D0%B8%D1%81%D1%83%D0%BD%D0%BE%D0%BA-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563736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357166"/>
            <a:ext cx="2756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Экономьте воду</a:t>
            </a:r>
            <a:endParaRPr lang="ru-RU" sz="2800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ecoplanet777.com/wp-content/uploads/2017/04/%D0%9D%D0%BE%D0%B2%D1%8B%D0%B9-%D1%80%D0%B8%D1%81%D1%83%D0%BD%D0%BE%D0%BA-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2857520" cy="214314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3429000"/>
            <a:ext cx="4719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 </a:t>
            </a:r>
            <a:r>
              <a:rPr lang="ru-RU" sz="28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Отдавайте ненужные вещи</a:t>
            </a:r>
            <a:endParaRPr lang="ru-RU" dirty="0">
              <a:solidFill>
                <a:srgbClr val="070317"/>
              </a:solidFill>
            </a:endParaRPr>
          </a:p>
        </p:txBody>
      </p:sp>
      <p:pic>
        <p:nvPicPr>
          <p:cNvPr id="31750" name="Picture 6" descr="http://ecoplanet777.com/wp-content/uploads/2017/04/%D0%9D%D0%BE%D0%B2%D1%8B%D0%B9-%D1%80%D0%B8%D1%81%D1%83%D0%BD%D0%BE%D0%BA-4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4109386" cy="2286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86380" y="3357562"/>
            <a:ext cx="343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Экономьте топливо</a:t>
            </a:r>
            <a:endParaRPr lang="ru-RU" u="sng" dirty="0">
              <a:solidFill>
                <a:srgbClr val="070317"/>
              </a:solidFill>
            </a:endParaRPr>
          </a:p>
        </p:txBody>
      </p:sp>
      <p:pic>
        <p:nvPicPr>
          <p:cNvPr id="31752" name="Picture 8" descr="http://ecoplanet777.com/wp-content/uploads/2017/04/%D0%9D%D0%BE%D0%B2%D1%8B%D0%B9-%D1%80%D0%B8%D1%81%D1%83%D0%BD%D0%BE%D0%BA-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1" y="4143380"/>
            <a:ext cx="346025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Admin\Desktop\Новая папка\ЛЕТО 2016\IMG_20160819_1015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23675"/>
            <a:ext cx="5572132" cy="313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9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Admin\Desktop\Новая папка\102_0101\IMGP0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499" y="3286124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_1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Admin\Desktop\Новая папка\лето\20170613_1104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3" y="4071942"/>
            <a:ext cx="4524367" cy="2786058"/>
          </a:xfrm>
          <a:prstGeom prst="rect">
            <a:avLst/>
          </a:prstGeom>
          <a:noFill/>
        </p:spPr>
      </p:pic>
      <p:pic>
        <p:nvPicPr>
          <p:cNvPr id="1027" name="Picture 3" descr="C:\Users\Admin\Desktop\Новая папка\лето\20170621_0728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1942"/>
            <a:ext cx="4572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Актуальность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034" y="785794"/>
            <a:ext cx="81439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70317"/>
                </a:solidFill>
              </a:rPr>
              <a:t>Планета Земля – наш общий дом, и каждый человек, живущий в нем, должен  заботиться и бережно относится к нему, сохраняя все его ценности и богатства. Ухудшение экологической обстановки представляет угрозу для жизни на Земле. Но у человека есть возможность встать на защиту всего живого на нашей планете. Мы должны научить детей не только брать, но и заботиться о природе, охранять и приумножать ее богатства. «Давайте беречь нашу землю большую,</a:t>
            </a:r>
          </a:p>
          <a:p>
            <a:r>
              <a:rPr lang="ru-RU" sz="2400" dirty="0" smtClean="0">
                <a:solidFill>
                  <a:srgbClr val="070317"/>
                </a:solidFill>
              </a:rPr>
              <a:t>Жить в мире и дружбе с природой родной…»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Проблема:</a:t>
            </a:r>
          </a:p>
          <a:p>
            <a:r>
              <a:rPr lang="ru-RU" sz="2400" dirty="0" smtClean="0">
                <a:solidFill>
                  <a:srgbClr val="070317"/>
                </a:solidFill>
              </a:rPr>
              <a:t>Недостаточные  знания детей  экологической культуры- осознанно  правильного отношения к проблемам экологического кризиса на Земле и последствий человека.</a:t>
            </a:r>
          </a:p>
          <a:p>
            <a:endParaRPr lang="ru-RU" sz="2400" dirty="0" smtClean="0">
              <a:solidFill>
                <a:srgbClr val="0703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28586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Цель: </a:t>
            </a:r>
            <a:r>
              <a:rPr lang="ru-RU" sz="3600" dirty="0" smtClean="0">
                <a:solidFill>
                  <a:srgbClr val="002060"/>
                </a:solidFill>
              </a:rPr>
              <a:t>способствовать формированию понимания того, что человек – часть природы, что он должен беречь, охранять и защищать её, что в природе всё взаимосвязано, что жизнь человека на Земле во многом зависит от окружающей среды.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357166"/>
            <a:ext cx="8215370" cy="969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Задачи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- </a:t>
            </a:r>
            <a:r>
              <a:rPr lang="ru-RU" sz="2800" dirty="0" smtClean="0">
                <a:solidFill>
                  <a:srgbClr val="002060"/>
                </a:solidFill>
              </a:rPr>
              <a:t>Формировать навыки экологически грамотного, нравственного поведения в природе.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Развивать понимание взаимосвязи в природе и места человека в них.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Развивать любознательность, наблюдательность, связную речь.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Вовлекать детей в разнообразные виды деятельности в природе и по ее охране.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Обеспечить непрерывность экологического образования в ДОУ и семье.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</a:rPr>
              <a:t>Воспитывать любовь и бережное отношение ко всему живому.</a:t>
            </a:r>
          </a:p>
          <a:p>
            <a:pPr>
              <a:buFontTx/>
              <a:buChar char="-"/>
            </a:pPr>
            <a:endParaRPr lang="ru-RU" sz="2800" dirty="0" smtClean="0">
              <a:solidFill>
                <a:srgbClr val="00206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  <a:p>
            <a:pPr algn="ctr"/>
            <a:endParaRPr lang="ru-RU" sz="36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860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Экологические проблемы</a:t>
            </a: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планеты Земля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4415" y="285728"/>
            <a:ext cx="7358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Мусор тут, в лесу, чужой…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568" y="476672"/>
            <a:ext cx="81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Избыток воды и последствия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_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285728"/>
            <a:ext cx="5214974" cy="5857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72132" y="357167"/>
            <a:ext cx="33575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пора ли остановиться! За голову всем схватиться!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Призвать на помощь людские знания, своё самосознание? Пора бы человечеству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понять,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Богатство у Природы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отбирая,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Землю нужно тоже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охранять: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Она, как мы, такая же 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ЖИВАЯ!</a:t>
            </a: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овый-рисунок-3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3361700" cy="2000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сохранить нашу планету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00010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Сортируйте мусор</a:t>
            </a:r>
            <a:endParaRPr lang="ru-RU" sz="2000" b="1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3372" y="9286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Займитесь облагораживанием своего города</a:t>
            </a:r>
            <a:endParaRPr lang="ru-RU" sz="2000" b="1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ecoplanet777.com/wp-content/uploads/2017/04/%D0%9D%D0%BE%D0%B2%D1%8B%D0%B9-%D1%80%D0%B8%D1%81%D1%83%D0%BD%D0%BE%D0%BA-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49"/>
            <a:ext cx="3000396" cy="19343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3857628"/>
            <a:ext cx="4214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Выбирайте эко материалы</a:t>
            </a:r>
            <a:endParaRPr lang="ru-RU" sz="2000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ecoplanet777.com/wp-content/uploads/2017/04/%D0%9D%D0%BE%D0%B2%D1%8B%D0%B9-%D1%80%D0%B8%D1%81%D1%83%D0%BD%D0%BE%D0%BA-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3175220" cy="207170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429124" y="3857628"/>
            <a:ext cx="2551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 smtClean="0">
                <a:solidFill>
                  <a:srgbClr val="070317"/>
                </a:solidFill>
                <a:latin typeface="Times New Roman" pitchFamily="18" charset="0"/>
                <a:cs typeface="Times New Roman" pitchFamily="18" charset="0"/>
              </a:rPr>
              <a:t>Не нарушайте закон</a:t>
            </a:r>
            <a:endParaRPr lang="ru-RU" sz="2000" u="sng" dirty="0">
              <a:solidFill>
                <a:srgbClr val="07031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ecoplanet777.com/wp-content/uploads/2017/04/%D0%9D%D0%BE%D0%B2%D1%8B%D0%B9-%D1%80%D0%B8%D1%81%D1%83%D0%BD%D0%BE%D0%BA-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229552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92D050"/>
      </a:dk1>
      <a:lt1>
        <a:srgbClr val="92D050"/>
      </a:lt1>
      <a:dk2>
        <a:srgbClr val="92D050"/>
      </a:dk2>
      <a:lt2>
        <a:srgbClr val="00B050"/>
      </a:lt2>
      <a:accent1>
        <a:srgbClr val="00B050"/>
      </a:accent1>
      <a:accent2>
        <a:srgbClr val="92D050"/>
      </a:accent2>
      <a:accent3>
        <a:srgbClr val="92D050"/>
      </a:accent3>
      <a:accent4>
        <a:srgbClr val="00B050"/>
      </a:accent4>
      <a:accent5>
        <a:srgbClr val="00B050"/>
      </a:accent5>
      <a:accent6>
        <a:srgbClr val="00B050"/>
      </a:accent6>
      <a:hlink>
        <a:srgbClr val="92D050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382</TotalTime>
  <Words>324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39</cp:revision>
  <dcterms:created xsi:type="dcterms:W3CDTF">2017-07-13T12:14:31Z</dcterms:created>
  <dcterms:modified xsi:type="dcterms:W3CDTF">2017-07-22T11:14:50Z</dcterms:modified>
</cp:coreProperties>
</file>