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3" r:id="rId3"/>
    <p:sldId id="264" r:id="rId4"/>
    <p:sldId id="265" r:id="rId5"/>
    <p:sldId id="266" r:id="rId6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792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9371076" y="0"/>
            <a:ext cx="1219200" cy="6858000"/>
          </a:xfrm>
          <a:custGeom>
            <a:avLst/>
            <a:gdLst/>
            <a:ahLst/>
            <a:cxnLst/>
            <a:rect l="l" t="t" r="r" b="b"/>
            <a:pathLst>
              <a:path w="1219200" h="6858000">
                <a:moveTo>
                  <a:pt x="0" y="0"/>
                </a:moveTo>
                <a:lnTo>
                  <a:pt x="1219200" y="6857999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424928" y="3681984"/>
            <a:ext cx="4763770" cy="3176905"/>
          </a:xfrm>
          <a:custGeom>
            <a:avLst/>
            <a:gdLst/>
            <a:ahLst/>
            <a:cxnLst/>
            <a:rect l="l" t="t" r="r" b="b"/>
            <a:pathLst>
              <a:path w="4763770" h="3176904">
                <a:moveTo>
                  <a:pt x="4763516" y="0"/>
                </a:moveTo>
                <a:lnTo>
                  <a:pt x="0" y="3176586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9182101" y="0"/>
            <a:ext cx="300736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6850" y="0"/>
                </a:moveTo>
                <a:lnTo>
                  <a:pt x="2042483" y="0"/>
                </a:lnTo>
                <a:lnTo>
                  <a:pt x="0" y="6857996"/>
                </a:lnTo>
                <a:lnTo>
                  <a:pt x="3006850" y="6857996"/>
                </a:lnTo>
                <a:lnTo>
                  <a:pt x="3006850" y="0"/>
                </a:lnTo>
                <a:close/>
              </a:path>
            </a:pathLst>
          </a:custGeom>
          <a:solidFill>
            <a:srgbClr val="90C225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9604335" y="0"/>
            <a:ext cx="2588260" cy="6858000"/>
          </a:xfrm>
          <a:custGeom>
            <a:avLst/>
            <a:gdLst/>
            <a:ahLst/>
            <a:cxnLst/>
            <a:rect l="l" t="t" r="r" b="b"/>
            <a:pathLst>
              <a:path w="2588259" h="6858000">
                <a:moveTo>
                  <a:pt x="2587664" y="0"/>
                </a:moveTo>
                <a:lnTo>
                  <a:pt x="0" y="0"/>
                </a:lnTo>
                <a:lnTo>
                  <a:pt x="1208190" y="6857996"/>
                </a:lnTo>
                <a:lnTo>
                  <a:pt x="2587664" y="6857996"/>
                </a:lnTo>
                <a:lnTo>
                  <a:pt x="2587664" y="0"/>
                </a:lnTo>
                <a:close/>
              </a:path>
            </a:pathLst>
          </a:custGeom>
          <a:solidFill>
            <a:srgbClr val="90C225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8932164" y="3048000"/>
            <a:ext cx="3260090" cy="3810000"/>
          </a:xfrm>
          <a:custGeom>
            <a:avLst/>
            <a:gdLst/>
            <a:ahLst/>
            <a:cxnLst/>
            <a:rect l="l" t="t" r="r" b="b"/>
            <a:pathLst>
              <a:path w="3260090" h="3810000">
                <a:moveTo>
                  <a:pt x="3259835" y="0"/>
                </a:moveTo>
                <a:lnTo>
                  <a:pt x="0" y="3809999"/>
                </a:lnTo>
                <a:lnTo>
                  <a:pt x="3259835" y="3809999"/>
                </a:lnTo>
                <a:lnTo>
                  <a:pt x="3259835" y="0"/>
                </a:lnTo>
                <a:close/>
              </a:path>
            </a:pathLst>
          </a:custGeom>
          <a:solidFill>
            <a:srgbClr val="539F20">
              <a:alpha val="7215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9337790" y="0"/>
            <a:ext cx="2851785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161" y="0"/>
                </a:moveTo>
                <a:lnTo>
                  <a:pt x="0" y="0"/>
                </a:lnTo>
                <a:lnTo>
                  <a:pt x="2467620" y="6857996"/>
                </a:lnTo>
                <a:lnTo>
                  <a:pt x="2851161" y="6857996"/>
                </a:lnTo>
                <a:lnTo>
                  <a:pt x="2851161" y="0"/>
                </a:lnTo>
                <a:close/>
              </a:path>
            </a:pathLst>
          </a:custGeom>
          <a:solidFill>
            <a:srgbClr val="3E7818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0898124" y="0"/>
            <a:ext cx="1290955" cy="6858000"/>
          </a:xfrm>
          <a:custGeom>
            <a:avLst/>
            <a:gdLst/>
            <a:ahLst/>
            <a:cxnLst/>
            <a:rect l="l" t="t" r="r" b="b"/>
            <a:pathLst>
              <a:path w="1290954" h="6858000">
                <a:moveTo>
                  <a:pt x="1290827" y="0"/>
                </a:moveTo>
                <a:lnTo>
                  <a:pt x="1018958" y="0"/>
                </a:lnTo>
                <a:lnTo>
                  <a:pt x="0" y="6857996"/>
                </a:lnTo>
                <a:lnTo>
                  <a:pt x="1290827" y="6857996"/>
                </a:lnTo>
                <a:lnTo>
                  <a:pt x="1290827" y="0"/>
                </a:lnTo>
                <a:close/>
              </a:path>
            </a:pathLst>
          </a:custGeom>
          <a:solidFill>
            <a:srgbClr val="C0E374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0940749" y="0"/>
            <a:ext cx="1248410" cy="6858000"/>
          </a:xfrm>
          <a:custGeom>
            <a:avLst/>
            <a:gdLst/>
            <a:ahLst/>
            <a:cxnLst/>
            <a:rect l="l" t="t" r="r" b="b"/>
            <a:pathLst>
              <a:path w="1248409" h="6858000">
                <a:moveTo>
                  <a:pt x="1248203" y="0"/>
                </a:moveTo>
                <a:lnTo>
                  <a:pt x="0" y="0"/>
                </a:lnTo>
                <a:lnTo>
                  <a:pt x="1107740" y="6857996"/>
                </a:lnTo>
                <a:lnTo>
                  <a:pt x="1248203" y="6857996"/>
                </a:lnTo>
                <a:lnTo>
                  <a:pt x="1248203" y="0"/>
                </a:lnTo>
                <a:close/>
              </a:path>
            </a:pathLst>
          </a:custGeom>
          <a:solidFill>
            <a:srgbClr val="90C225">
              <a:alpha val="6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0372344" y="3590544"/>
            <a:ext cx="1816735" cy="3267710"/>
          </a:xfrm>
          <a:custGeom>
            <a:avLst/>
            <a:gdLst/>
            <a:ahLst/>
            <a:cxnLst/>
            <a:rect l="l" t="t" r="r" b="b"/>
            <a:pathLst>
              <a:path w="1816734" h="3267709">
                <a:moveTo>
                  <a:pt x="1816607" y="0"/>
                </a:moveTo>
                <a:lnTo>
                  <a:pt x="0" y="3267455"/>
                </a:lnTo>
                <a:lnTo>
                  <a:pt x="1816607" y="3267455"/>
                </a:lnTo>
                <a:lnTo>
                  <a:pt x="1816607" y="0"/>
                </a:lnTo>
                <a:close/>
              </a:path>
            </a:pathLst>
          </a:custGeom>
          <a:solidFill>
            <a:srgbClr val="90C225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0" y="0"/>
            <a:ext cx="843280" cy="5666740"/>
          </a:xfrm>
          <a:custGeom>
            <a:avLst/>
            <a:gdLst/>
            <a:ahLst/>
            <a:cxnLst/>
            <a:rect l="l" t="t" r="r" b="b"/>
            <a:pathLst>
              <a:path w="843280" h="5666740">
                <a:moveTo>
                  <a:pt x="842772" y="0"/>
                </a:moveTo>
                <a:lnTo>
                  <a:pt x="0" y="0"/>
                </a:lnTo>
                <a:lnTo>
                  <a:pt x="0" y="5666232"/>
                </a:lnTo>
                <a:lnTo>
                  <a:pt x="842772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870203" y="644649"/>
            <a:ext cx="5699409" cy="62133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90C22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90C22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2/9/2023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90C22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2/9/2023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9371076" y="0"/>
            <a:ext cx="1219200" cy="6858000"/>
          </a:xfrm>
          <a:custGeom>
            <a:avLst/>
            <a:gdLst/>
            <a:ahLst/>
            <a:cxnLst/>
            <a:rect l="l" t="t" r="r" b="b"/>
            <a:pathLst>
              <a:path w="1219200" h="6858000">
                <a:moveTo>
                  <a:pt x="0" y="0"/>
                </a:moveTo>
                <a:lnTo>
                  <a:pt x="1219200" y="6857999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424928" y="3681984"/>
            <a:ext cx="4763770" cy="3176905"/>
          </a:xfrm>
          <a:custGeom>
            <a:avLst/>
            <a:gdLst/>
            <a:ahLst/>
            <a:cxnLst/>
            <a:rect l="l" t="t" r="r" b="b"/>
            <a:pathLst>
              <a:path w="4763770" h="3176904">
                <a:moveTo>
                  <a:pt x="4763516" y="0"/>
                </a:moveTo>
                <a:lnTo>
                  <a:pt x="0" y="3176586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9182101" y="0"/>
            <a:ext cx="300736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6850" y="0"/>
                </a:moveTo>
                <a:lnTo>
                  <a:pt x="2042483" y="0"/>
                </a:lnTo>
                <a:lnTo>
                  <a:pt x="0" y="6857996"/>
                </a:lnTo>
                <a:lnTo>
                  <a:pt x="3006850" y="6857996"/>
                </a:lnTo>
                <a:lnTo>
                  <a:pt x="3006850" y="0"/>
                </a:lnTo>
                <a:close/>
              </a:path>
            </a:pathLst>
          </a:custGeom>
          <a:solidFill>
            <a:srgbClr val="90C225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9604335" y="0"/>
            <a:ext cx="2588260" cy="6858000"/>
          </a:xfrm>
          <a:custGeom>
            <a:avLst/>
            <a:gdLst/>
            <a:ahLst/>
            <a:cxnLst/>
            <a:rect l="l" t="t" r="r" b="b"/>
            <a:pathLst>
              <a:path w="2588259" h="6858000">
                <a:moveTo>
                  <a:pt x="2587664" y="0"/>
                </a:moveTo>
                <a:lnTo>
                  <a:pt x="0" y="0"/>
                </a:lnTo>
                <a:lnTo>
                  <a:pt x="1208190" y="6857996"/>
                </a:lnTo>
                <a:lnTo>
                  <a:pt x="2587664" y="6857996"/>
                </a:lnTo>
                <a:lnTo>
                  <a:pt x="2587664" y="0"/>
                </a:lnTo>
                <a:close/>
              </a:path>
            </a:pathLst>
          </a:custGeom>
          <a:solidFill>
            <a:srgbClr val="90C225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8932164" y="3048000"/>
            <a:ext cx="3260090" cy="3810000"/>
          </a:xfrm>
          <a:custGeom>
            <a:avLst/>
            <a:gdLst/>
            <a:ahLst/>
            <a:cxnLst/>
            <a:rect l="l" t="t" r="r" b="b"/>
            <a:pathLst>
              <a:path w="3260090" h="3810000">
                <a:moveTo>
                  <a:pt x="3259835" y="0"/>
                </a:moveTo>
                <a:lnTo>
                  <a:pt x="0" y="3809999"/>
                </a:lnTo>
                <a:lnTo>
                  <a:pt x="3259835" y="3809999"/>
                </a:lnTo>
                <a:lnTo>
                  <a:pt x="3259835" y="0"/>
                </a:lnTo>
                <a:close/>
              </a:path>
            </a:pathLst>
          </a:custGeom>
          <a:solidFill>
            <a:srgbClr val="539F20">
              <a:alpha val="7215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9337790" y="0"/>
            <a:ext cx="2851785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161" y="0"/>
                </a:moveTo>
                <a:lnTo>
                  <a:pt x="0" y="0"/>
                </a:lnTo>
                <a:lnTo>
                  <a:pt x="2467620" y="6857996"/>
                </a:lnTo>
                <a:lnTo>
                  <a:pt x="2851161" y="6857996"/>
                </a:lnTo>
                <a:lnTo>
                  <a:pt x="2851161" y="0"/>
                </a:lnTo>
                <a:close/>
              </a:path>
            </a:pathLst>
          </a:custGeom>
          <a:solidFill>
            <a:srgbClr val="3E7818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0898124" y="0"/>
            <a:ext cx="1290955" cy="6858000"/>
          </a:xfrm>
          <a:custGeom>
            <a:avLst/>
            <a:gdLst/>
            <a:ahLst/>
            <a:cxnLst/>
            <a:rect l="l" t="t" r="r" b="b"/>
            <a:pathLst>
              <a:path w="1290954" h="6858000">
                <a:moveTo>
                  <a:pt x="1290827" y="0"/>
                </a:moveTo>
                <a:lnTo>
                  <a:pt x="1018958" y="0"/>
                </a:lnTo>
                <a:lnTo>
                  <a:pt x="0" y="6857996"/>
                </a:lnTo>
                <a:lnTo>
                  <a:pt x="1290827" y="6857996"/>
                </a:lnTo>
                <a:lnTo>
                  <a:pt x="1290827" y="0"/>
                </a:lnTo>
                <a:close/>
              </a:path>
            </a:pathLst>
          </a:custGeom>
          <a:solidFill>
            <a:srgbClr val="C0E374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0940749" y="0"/>
            <a:ext cx="1248410" cy="6858000"/>
          </a:xfrm>
          <a:custGeom>
            <a:avLst/>
            <a:gdLst/>
            <a:ahLst/>
            <a:cxnLst/>
            <a:rect l="l" t="t" r="r" b="b"/>
            <a:pathLst>
              <a:path w="1248409" h="6858000">
                <a:moveTo>
                  <a:pt x="1248203" y="0"/>
                </a:moveTo>
                <a:lnTo>
                  <a:pt x="0" y="0"/>
                </a:lnTo>
                <a:lnTo>
                  <a:pt x="1107740" y="6857996"/>
                </a:lnTo>
                <a:lnTo>
                  <a:pt x="1248203" y="6857996"/>
                </a:lnTo>
                <a:lnTo>
                  <a:pt x="1248203" y="0"/>
                </a:lnTo>
                <a:close/>
              </a:path>
            </a:pathLst>
          </a:custGeom>
          <a:solidFill>
            <a:srgbClr val="90C225">
              <a:alpha val="6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0372344" y="3590544"/>
            <a:ext cx="1816735" cy="3267710"/>
          </a:xfrm>
          <a:custGeom>
            <a:avLst/>
            <a:gdLst/>
            <a:ahLst/>
            <a:cxnLst/>
            <a:rect l="l" t="t" r="r" b="b"/>
            <a:pathLst>
              <a:path w="1816734" h="3267709">
                <a:moveTo>
                  <a:pt x="1816607" y="0"/>
                </a:moveTo>
                <a:lnTo>
                  <a:pt x="0" y="3267455"/>
                </a:lnTo>
                <a:lnTo>
                  <a:pt x="1816607" y="3267455"/>
                </a:lnTo>
                <a:lnTo>
                  <a:pt x="1816607" y="0"/>
                </a:lnTo>
                <a:close/>
              </a:path>
            </a:pathLst>
          </a:custGeom>
          <a:solidFill>
            <a:srgbClr val="90C225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0" y="4012691"/>
            <a:ext cx="448309" cy="2845435"/>
          </a:xfrm>
          <a:custGeom>
            <a:avLst/>
            <a:gdLst/>
            <a:ahLst/>
            <a:cxnLst/>
            <a:rect l="l" t="t" r="r" b="b"/>
            <a:pathLst>
              <a:path w="448309" h="2845434">
                <a:moveTo>
                  <a:pt x="0" y="0"/>
                </a:moveTo>
                <a:lnTo>
                  <a:pt x="0" y="2845307"/>
                </a:lnTo>
                <a:lnTo>
                  <a:pt x="448056" y="2845307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2/9/2023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9371076" y="0"/>
            <a:ext cx="1219200" cy="6858000"/>
          </a:xfrm>
          <a:custGeom>
            <a:avLst/>
            <a:gdLst/>
            <a:ahLst/>
            <a:cxnLst/>
            <a:rect l="l" t="t" r="r" b="b"/>
            <a:pathLst>
              <a:path w="1219200" h="6858000">
                <a:moveTo>
                  <a:pt x="0" y="0"/>
                </a:moveTo>
                <a:lnTo>
                  <a:pt x="1219200" y="6857999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424928" y="3681984"/>
            <a:ext cx="4763770" cy="3176905"/>
          </a:xfrm>
          <a:custGeom>
            <a:avLst/>
            <a:gdLst/>
            <a:ahLst/>
            <a:cxnLst/>
            <a:rect l="l" t="t" r="r" b="b"/>
            <a:pathLst>
              <a:path w="4763770" h="3176904">
                <a:moveTo>
                  <a:pt x="4763516" y="0"/>
                </a:moveTo>
                <a:lnTo>
                  <a:pt x="0" y="3176586"/>
                </a:lnTo>
              </a:path>
            </a:pathLst>
          </a:custGeom>
          <a:ln w="952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9182101" y="0"/>
            <a:ext cx="300736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6850" y="0"/>
                </a:moveTo>
                <a:lnTo>
                  <a:pt x="2042483" y="0"/>
                </a:lnTo>
                <a:lnTo>
                  <a:pt x="0" y="6857996"/>
                </a:lnTo>
                <a:lnTo>
                  <a:pt x="3006850" y="6857996"/>
                </a:lnTo>
                <a:lnTo>
                  <a:pt x="3006850" y="0"/>
                </a:lnTo>
                <a:close/>
              </a:path>
            </a:pathLst>
          </a:custGeom>
          <a:solidFill>
            <a:srgbClr val="90C225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9604335" y="0"/>
            <a:ext cx="2588260" cy="6858000"/>
          </a:xfrm>
          <a:custGeom>
            <a:avLst/>
            <a:gdLst/>
            <a:ahLst/>
            <a:cxnLst/>
            <a:rect l="l" t="t" r="r" b="b"/>
            <a:pathLst>
              <a:path w="2588259" h="6858000">
                <a:moveTo>
                  <a:pt x="2587664" y="0"/>
                </a:moveTo>
                <a:lnTo>
                  <a:pt x="0" y="0"/>
                </a:lnTo>
                <a:lnTo>
                  <a:pt x="1208190" y="6857996"/>
                </a:lnTo>
                <a:lnTo>
                  <a:pt x="2587664" y="6857996"/>
                </a:lnTo>
                <a:lnTo>
                  <a:pt x="2587664" y="0"/>
                </a:lnTo>
                <a:close/>
              </a:path>
            </a:pathLst>
          </a:custGeom>
          <a:solidFill>
            <a:srgbClr val="90C225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8932164" y="3048000"/>
            <a:ext cx="3260090" cy="3810000"/>
          </a:xfrm>
          <a:custGeom>
            <a:avLst/>
            <a:gdLst/>
            <a:ahLst/>
            <a:cxnLst/>
            <a:rect l="l" t="t" r="r" b="b"/>
            <a:pathLst>
              <a:path w="3260090" h="3810000">
                <a:moveTo>
                  <a:pt x="3259835" y="0"/>
                </a:moveTo>
                <a:lnTo>
                  <a:pt x="0" y="3809999"/>
                </a:lnTo>
                <a:lnTo>
                  <a:pt x="3259835" y="3809999"/>
                </a:lnTo>
                <a:lnTo>
                  <a:pt x="3259835" y="0"/>
                </a:lnTo>
                <a:close/>
              </a:path>
            </a:pathLst>
          </a:custGeom>
          <a:solidFill>
            <a:srgbClr val="539F20">
              <a:alpha val="7215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9337790" y="0"/>
            <a:ext cx="2851785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161" y="0"/>
                </a:moveTo>
                <a:lnTo>
                  <a:pt x="0" y="0"/>
                </a:lnTo>
                <a:lnTo>
                  <a:pt x="2467620" y="6857996"/>
                </a:lnTo>
                <a:lnTo>
                  <a:pt x="2851161" y="6857996"/>
                </a:lnTo>
                <a:lnTo>
                  <a:pt x="2851161" y="0"/>
                </a:lnTo>
                <a:close/>
              </a:path>
            </a:pathLst>
          </a:custGeom>
          <a:solidFill>
            <a:srgbClr val="3E7818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0898124" y="0"/>
            <a:ext cx="1290955" cy="6858000"/>
          </a:xfrm>
          <a:custGeom>
            <a:avLst/>
            <a:gdLst/>
            <a:ahLst/>
            <a:cxnLst/>
            <a:rect l="l" t="t" r="r" b="b"/>
            <a:pathLst>
              <a:path w="1290954" h="6858000">
                <a:moveTo>
                  <a:pt x="1290827" y="0"/>
                </a:moveTo>
                <a:lnTo>
                  <a:pt x="1018958" y="0"/>
                </a:lnTo>
                <a:lnTo>
                  <a:pt x="0" y="6857996"/>
                </a:lnTo>
                <a:lnTo>
                  <a:pt x="1290827" y="6857996"/>
                </a:lnTo>
                <a:lnTo>
                  <a:pt x="1290827" y="0"/>
                </a:lnTo>
                <a:close/>
              </a:path>
            </a:pathLst>
          </a:custGeom>
          <a:solidFill>
            <a:srgbClr val="C0E374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0940749" y="0"/>
            <a:ext cx="1248410" cy="6858000"/>
          </a:xfrm>
          <a:custGeom>
            <a:avLst/>
            <a:gdLst/>
            <a:ahLst/>
            <a:cxnLst/>
            <a:rect l="l" t="t" r="r" b="b"/>
            <a:pathLst>
              <a:path w="1248409" h="6858000">
                <a:moveTo>
                  <a:pt x="1248203" y="0"/>
                </a:moveTo>
                <a:lnTo>
                  <a:pt x="0" y="0"/>
                </a:lnTo>
                <a:lnTo>
                  <a:pt x="1107740" y="6857996"/>
                </a:lnTo>
                <a:lnTo>
                  <a:pt x="1248203" y="6857996"/>
                </a:lnTo>
                <a:lnTo>
                  <a:pt x="1248203" y="0"/>
                </a:lnTo>
                <a:close/>
              </a:path>
            </a:pathLst>
          </a:custGeom>
          <a:solidFill>
            <a:srgbClr val="90C225">
              <a:alpha val="6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0372344" y="3590544"/>
            <a:ext cx="1816735" cy="3267710"/>
          </a:xfrm>
          <a:custGeom>
            <a:avLst/>
            <a:gdLst/>
            <a:ahLst/>
            <a:cxnLst/>
            <a:rect l="l" t="t" r="r" b="b"/>
            <a:pathLst>
              <a:path w="1816734" h="3267709">
                <a:moveTo>
                  <a:pt x="1816607" y="0"/>
                </a:moveTo>
                <a:lnTo>
                  <a:pt x="0" y="3267455"/>
                </a:lnTo>
                <a:lnTo>
                  <a:pt x="1816607" y="3267455"/>
                </a:lnTo>
                <a:lnTo>
                  <a:pt x="1816607" y="0"/>
                </a:lnTo>
                <a:close/>
              </a:path>
            </a:pathLst>
          </a:custGeom>
          <a:solidFill>
            <a:srgbClr val="90C225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21535" y="149098"/>
            <a:ext cx="7948929" cy="452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90C22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21535" y="149098"/>
            <a:ext cx="63004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ЧИСТЫЙ ГОРОД НАЧИНАЕТСЯ </a:t>
            </a:r>
            <a:r>
              <a:rPr spc="-5" dirty="0"/>
              <a:t>С</a:t>
            </a:r>
            <a:r>
              <a:rPr spc="70" dirty="0"/>
              <a:t> </a:t>
            </a:r>
            <a:r>
              <a:rPr spc="-5" dirty="0"/>
              <a:t>ТЕБЯ!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412547" y="5334000"/>
            <a:ext cx="4018915" cy="9886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6535" marR="5080" indent="-204470" algn="ctr">
              <a:lnSpc>
                <a:spcPct val="133700"/>
              </a:lnSpc>
              <a:spcBef>
                <a:spcPts val="100"/>
              </a:spcBef>
            </a:pPr>
            <a:r>
              <a:rPr sz="2500" b="1" i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Морозова Екатерина  </a:t>
            </a:r>
            <a:r>
              <a:rPr lang="ru-RU" sz="2500" b="1" i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</a:t>
            </a:r>
            <a:r>
              <a:rPr sz="2500" b="1" i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sz="2500" b="1" i="1" spc="-4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500" b="1" i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143</a:t>
            </a:r>
            <a:endParaRPr sz="25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145237" y="214314"/>
            <a:ext cx="5791200" cy="5301997"/>
            <a:chOff x="6179820" y="717804"/>
            <a:chExt cx="3836670" cy="3507740"/>
          </a:xfrm>
        </p:grpSpPr>
        <p:sp>
          <p:nvSpPr>
            <p:cNvPr id="5" name="object 5"/>
            <p:cNvSpPr/>
            <p:nvPr/>
          </p:nvSpPr>
          <p:spPr>
            <a:xfrm>
              <a:off x="6179820" y="717804"/>
              <a:ext cx="3836670" cy="350748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524244" y="1066800"/>
              <a:ext cx="3163824" cy="283006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479794" y="1020063"/>
              <a:ext cx="3253104" cy="2921635"/>
            </a:xfrm>
            <a:custGeom>
              <a:avLst/>
              <a:gdLst/>
              <a:ahLst/>
              <a:cxnLst/>
              <a:rect l="l" t="t" r="r" b="b"/>
              <a:pathLst>
                <a:path w="3253104" h="2921635">
                  <a:moveTo>
                    <a:pt x="560577" y="0"/>
                  </a:moveTo>
                  <a:lnTo>
                    <a:pt x="560577" y="2286"/>
                  </a:lnTo>
                  <a:lnTo>
                    <a:pt x="3252724" y="2286"/>
                  </a:lnTo>
                  <a:lnTo>
                    <a:pt x="3252724" y="2406523"/>
                  </a:lnTo>
                  <a:lnTo>
                    <a:pt x="3250183" y="2457831"/>
                  </a:lnTo>
                  <a:lnTo>
                    <a:pt x="3242436" y="2509012"/>
                  </a:lnTo>
                  <a:lnTo>
                    <a:pt x="3229863" y="2558669"/>
                  </a:lnTo>
                  <a:lnTo>
                    <a:pt x="3212464" y="2606040"/>
                  </a:lnTo>
                  <a:lnTo>
                    <a:pt x="3190621" y="2651252"/>
                  </a:lnTo>
                  <a:lnTo>
                    <a:pt x="3164712" y="2693797"/>
                  </a:lnTo>
                  <a:lnTo>
                    <a:pt x="3135122" y="2733675"/>
                  </a:lnTo>
                  <a:lnTo>
                    <a:pt x="3101721" y="2770251"/>
                  </a:lnTo>
                  <a:lnTo>
                    <a:pt x="3065145" y="2803652"/>
                  </a:lnTo>
                  <a:lnTo>
                    <a:pt x="3025266" y="2833243"/>
                  </a:lnTo>
                  <a:lnTo>
                    <a:pt x="2982722" y="2859151"/>
                  </a:lnTo>
                  <a:lnTo>
                    <a:pt x="2937509" y="2880995"/>
                  </a:lnTo>
                  <a:lnTo>
                    <a:pt x="2890138" y="2898394"/>
                  </a:lnTo>
                  <a:lnTo>
                    <a:pt x="2840608" y="2910967"/>
                  </a:lnTo>
                  <a:lnTo>
                    <a:pt x="2789301" y="2918714"/>
                  </a:lnTo>
                  <a:lnTo>
                    <a:pt x="2737992" y="2921254"/>
                  </a:lnTo>
                  <a:lnTo>
                    <a:pt x="0" y="2921254"/>
                  </a:lnTo>
                  <a:lnTo>
                    <a:pt x="0" y="517525"/>
                  </a:lnTo>
                  <a:lnTo>
                    <a:pt x="2539" y="466089"/>
                  </a:lnTo>
                  <a:lnTo>
                    <a:pt x="10413" y="414782"/>
                  </a:lnTo>
                  <a:lnTo>
                    <a:pt x="23367" y="365251"/>
                  </a:lnTo>
                  <a:lnTo>
                    <a:pt x="40766" y="317500"/>
                  </a:lnTo>
                  <a:lnTo>
                    <a:pt x="62483" y="272796"/>
                  </a:lnTo>
                  <a:lnTo>
                    <a:pt x="88137" y="230250"/>
                  </a:lnTo>
                  <a:lnTo>
                    <a:pt x="117982" y="190373"/>
                  </a:lnTo>
                  <a:lnTo>
                    <a:pt x="151129" y="153415"/>
                  </a:lnTo>
                  <a:lnTo>
                    <a:pt x="188086" y="120269"/>
                  </a:lnTo>
                  <a:lnTo>
                    <a:pt x="227964" y="90424"/>
                  </a:lnTo>
                  <a:lnTo>
                    <a:pt x="270509" y="64770"/>
                  </a:lnTo>
                  <a:lnTo>
                    <a:pt x="315213" y="43052"/>
                  </a:lnTo>
                  <a:lnTo>
                    <a:pt x="362965" y="25653"/>
                  </a:lnTo>
                  <a:lnTo>
                    <a:pt x="412496" y="12700"/>
                  </a:lnTo>
                  <a:lnTo>
                    <a:pt x="463803" y="4825"/>
                  </a:lnTo>
                  <a:lnTo>
                    <a:pt x="560577" y="0"/>
                  </a:lnTo>
                  <a:close/>
                </a:path>
              </a:pathLst>
            </a:custGeom>
            <a:ln w="889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6316873-DF5A-42C0-B373-CBC9E34726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304800"/>
            <a:ext cx="2560542" cy="278001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F9389F4-B3A8-4603-941D-52DBCD48A3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638" y="450535"/>
            <a:ext cx="3947443" cy="526856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3B67E1B-2277-4BA6-AFF9-7BC03DE9BB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4104" y="304800"/>
            <a:ext cx="3947443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216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27C0D7E-F8FA-4314-884B-846136F4B8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0" y="152400"/>
            <a:ext cx="2560542" cy="278001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6B0C2C6-66BB-4008-8F08-EC7539943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91646"/>
            <a:ext cx="5365598" cy="489800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AD826A8-B252-44BE-A08C-52687E487F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0" y="501463"/>
            <a:ext cx="4395359" cy="585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447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BE54A04-5627-48D0-A8C2-0DDB46142B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8002" y="1828800"/>
            <a:ext cx="2560542" cy="278001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8B5281C-0CA9-4352-9AF9-49C64FF8AD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203" y="425581"/>
            <a:ext cx="4495800" cy="600683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9ED442-0764-46B0-ADFD-ED426355D6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3999" y="425581"/>
            <a:ext cx="4801883" cy="6418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444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417823E-E64F-44D8-A12F-88F31C1915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164" y="77039"/>
            <a:ext cx="3962400" cy="430203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4578307-9B69-4AF3-927F-58422B93D9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400" y="2971800"/>
            <a:ext cx="5701552" cy="3657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44451DD-0743-4C79-BF43-7F8058FCEB89}"/>
              </a:ext>
            </a:extLst>
          </p:cNvPr>
          <p:cNvSpPr txBox="1"/>
          <p:nvPr/>
        </p:nvSpPr>
        <p:spPr>
          <a:xfrm>
            <a:off x="259735" y="4572000"/>
            <a:ext cx="635442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забывайте про золотое правило: </a:t>
            </a:r>
          </a:p>
          <a:p>
            <a:pPr algn="ctr"/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Чисто не там, где убирают, а там, где не мусорят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9225863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</TotalTime>
  <Words>31</Words>
  <Application>Microsoft Office PowerPoint</Application>
  <PresentationFormat>Широкоэкранный</PresentationFormat>
  <Paragraphs>4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Calibri</vt:lpstr>
      <vt:lpstr>Times New Roman</vt:lpstr>
      <vt:lpstr>Trebuchet MS</vt:lpstr>
      <vt:lpstr>Office Theme</vt:lpstr>
      <vt:lpstr>ЧИСТЫЙ ГОРОД НАЧИНАЕТСЯ С ТЕБЯ!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ЧИСТЫЙ ГОРОД НАЧИНАЕТСЯ С ТЕБЯ!</dc:title>
  <dc:creator>User</dc:creator>
  <cp:lastModifiedBy>trepachko73@mail.ru</cp:lastModifiedBy>
  <cp:revision>2</cp:revision>
  <dcterms:created xsi:type="dcterms:W3CDTF">2023-02-09T17:04:41Z</dcterms:created>
  <dcterms:modified xsi:type="dcterms:W3CDTF">2023-02-09T17:24:31Z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2022-04-12T00:00:00Z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2023-02-09T00:00:00Z</vt:filetime>
  </property>
</Properties>
</file>