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1" r:id="rId3"/>
    <p:sldId id="262" r:id="rId4"/>
    <p:sldId id="264" r:id="rId5"/>
    <p:sldId id="265" r:id="rId6"/>
    <p:sldId id="266" r:id="rId7"/>
    <p:sldId id="267" r:id="rId8"/>
    <p:sldId id="269" r:id="rId9"/>
    <p:sldId id="278" r:id="rId10"/>
    <p:sldId id="271" r:id="rId11"/>
    <p:sldId id="274" r:id="rId12"/>
    <p:sldId id="275" r:id="rId13"/>
    <p:sldId id="276" r:id="rId14"/>
    <p:sldId id="27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7F599-08A5-47B6-8AE7-FE64AEA78F68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602EA-60F4-43B5-ABDB-E0E17AD17C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7603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602EA-60F4-43B5-ABDB-E0E17AD17C3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286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4" descr="http://cdn.xl.thumbs.canstockphoto.com/canstock8696699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87500" y="369000"/>
            <a:ext cx="1714500" cy="15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4" descr="http://cdn.xl.thumbs.canstockphoto.com/canstock8696699.jpg"/>
          <p:cNvPicPr>
            <a:picLocks noChangeAspect="1" noChangeArrowheads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087500" y="369000"/>
            <a:ext cx="1714500" cy="1577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img-fotki.yandex.ru/get/9805/37366204.57d/0_124e8d_d34c38c4_L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592954"/>
            <a:ext cx="2376264" cy="19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342000" y="369000"/>
            <a:ext cx="8460000" cy="612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s://cdn.vectorstock.com/i/thumbs/39,21/curled-corners-vector-133921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41687" y="5038587"/>
            <a:ext cx="1376663" cy="145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wmae.pl/news/big/1345702090.jp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2000" y="369000"/>
            <a:ext cx="1332268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b="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0" y="2996952"/>
            <a:ext cx="9144000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62000" y="189000"/>
            <a:ext cx="8820000" cy="6480000"/>
          </a:xfrm>
          <a:prstGeom prst="rect">
            <a:avLst/>
          </a:prstGeom>
          <a:noFill/>
          <a:ln w="76200"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614" y="264840"/>
            <a:ext cx="8672772" cy="6328320"/>
          </a:xfrm>
          <a:prstGeom prst="rect">
            <a:avLst/>
          </a:prstGeom>
          <a:noFill/>
          <a:ln w="76200"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6000" y="333000"/>
            <a:ext cx="8532000" cy="6192000"/>
          </a:xfrm>
          <a:prstGeom prst="rect">
            <a:avLst/>
          </a:prstGeom>
          <a:noFill/>
          <a:ln w="76200"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img-fotki.yandex.ru/get/9805/37366204.57d/0_124e8d_d34c38c4_L.png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798" y="264840"/>
            <a:ext cx="2376264" cy="1920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6669095"/>
            <a:ext cx="7569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b="1" kern="1200" dirty="0" smtClean="0">
                <a:solidFill>
                  <a:srgbClr val="00B050"/>
                </a:solidFill>
                <a:effectLst/>
                <a:latin typeface="Alexandra Zeferino One" pitchFamily="66" charset="0"/>
                <a:ea typeface="+mn-ea"/>
                <a:cs typeface="+mn-cs"/>
              </a:rPr>
              <a:t>© </a:t>
            </a:r>
            <a:r>
              <a:rPr lang="en-US" sz="1000" b="1" kern="1200" dirty="0" err="1" smtClean="0">
                <a:solidFill>
                  <a:srgbClr val="00B050"/>
                </a:solidFill>
                <a:effectLst/>
                <a:latin typeface="Alexandra Zeferino One" pitchFamily="66" charset="0"/>
                <a:ea typeface="+mn-ea"/>
                <a:cs typeface="+mn-cs"/>
              </a:rPr>
              <a:t>FokinaLidia</a:t>
            </a:r>
            <a:endParaRPr lang="ru-RU" sz="1000" b="1" kern="1200" dirty="0">
              <a:solidFill>
                <a:srgbClr val="00B050"/>
              </a:solidFill>
              <a:effectLst/>
              <a:latin typeface="Alexandra Zeferino One" pitchFamily="66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951815" y="5343599"/>
            <a:ext cx="7200800" cy="985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Автор : </a:t>
            </a:r>
            <a:r>
              <a:rPr lang="ru-RU" sz="1600" b="1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Хисамутдинова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600" b="1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Люция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1600" b="1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Хамметросиковна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, 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воспитатель МБДОУ «Детского сада комбинированного вида №1 «Ласточка» </a:t>
            </a:r>
            <a:r>
              <a:rPr lang="ru-RU" sz="1600" b="1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Зеленодольского</a:t>
            </a: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муниципального района РТ</a:t>
            </a:r>
          </a:p>
          <a:p>
            <a:pPr marL="0" indent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ru-RU" sz="1600" b="1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2017</a:t>
            </a:r>
            <a:endParaRPr lang="ru-RU" sz="1600" b="1" i="1" dirty="0">
              <a:solidFill>
                <a:schemeClr val="accent3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5" name="Заголовок 5"/>
          <p:cNvSpPr txBox="1">
            <a:spLocks/>
          </p:cNvSpPr>
          <p:nvPr/>
        </p:nvSpPr>
        <p:spPr>
          <a:xfrm>
            <a:off x="958410" y="1925470"/>
            <a:ext cx="7200800" cy="2123658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ru-RU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Природоохранная </a:t>
            </a:r>
            <a:r>
              <a:rPr lang="ru-RU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акция</a:t>
            </a:r>
          </a:p>
          <a:p>
            <a:pPr fontAlgn="base">
              <a:spcAft>
                <a:spcPct val="0"/>
              </a:spcAft>
              <a:defRPr/>
            </a:pPr>
            <a:r>
              <a:rPr lang="ru-RU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«Мы с природой дружим, мусор нам не нужен!»</a:t>
            </a:r>
            <a:endParaRPr lang="ru-RU" b="1" i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725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476672"/>
            <a:ext cx="5830416" cy="1368152"/>
          </a:xfrm>
        </p:spPr>
        <p:txBody>
          <a:bodyPr/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Конкурс детских рисунков 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по теме: 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«Мы за чистый город!»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060848"/>
            <a:ext cx="8352928" cy="439248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Picture 2" descr="C:\Users\10 группа\Desktop\IMG_20170627_07332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2204864"/>
            <a:ext cx="3975236" cy="2232248"/>
          </a:xfrm>
          <a:prstGeom prst="rect">
            <a:avLst/>
          </a:prstGeom>
          <a:noFill/>
        </p:spPr>
      </p:pic>
      <p:pic>
        <p:nvPicPr>
          <p:cNvPr id="6" name="Picture 3" descr="C:\Users\10 группа\Desktop\IMG_20170627_07322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67944" y="3789040"/>
            <a:ext cx="4680520" cy="26282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35896" y="404665"/>
            <a:ext cx="4822304" cy="1008111"/>
          </a:xfrm>
        </p:spPr>
        <p:txBody>
          <a:bodyPr/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Дидактическая  игра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«Сортируем мусор»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00808"/>
            <a:ext cx="6400800" cy="46085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5" name="Picture 3" descr="D:\ЦВЕТУЩИЙ ЗЕЛЕНОДОЛЬСК\IMG_20170627_09303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8352928" cy="46904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692696"/>
            <a:ext cx="5614392" cy="1152128"/>
          </a:xfrm>
        </p:spPr>
        <p:txBody>
          <a:bodyPr/>
          <a:lstStyle/>
          <a:p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Лепбук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: читаем, играем, запоминаем…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9" name="Picture 3" descr="D:\ЦВЕТУЩИЙ ЗЕЛЕНОДОЛЬСК\IMG_20170627_09545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2971992" cy="4212468"/>
          </a:xfrm>
          <a:prstGeom prst="rect">
            <a:avLst/>
          </a:prstGeom>
          <a:noFill/>
        </p:spPr>
      </p:pic>
      <p:pic>
        <p:nvPicPr>
          <p:cNvPr id="9220" name="Picture 4" descr="C:\Users\10 группа\Desktop\IMG_20170627_09493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9912" y="1772816"/>
            <a:ext cx="3799653" cy="2133651"/>
          </a:xfrm>
          <a:prstGeom prst="rect">
            <a:avLst/>
          </a:prstGeom>
          <a:noFill/>
        </p:spPr>
      </p:pic>
      <p:pic>
        <p:nvPicPr>
          <p:cNvPr id="9221" name="Picture 5" descr="C:\Users\10 группа\Desktop\IMG_20170627_09490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4221088"/>
            <a:ext cx="3544176" cy="19901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1880" y="476673"/>
            <a:ext cx="4966320" cy="1080119"/>
          </a:xfrm>
        </p:spPr>
        <p:txBody>
          <a:bodyPr/>
          <a:lstStyle/>
          <a:p>
            <a:pPr algn="r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"Мы хотим, чтоб был чистым не только наш детский сад, но и территория за ним!!!" - так считают наши детки.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10 группа\Desktop\DSC_006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2060848"/>
            <a:ext cx="3061867" cy="2041245"/>
          </a:xfrm>
          <a:prstGeom prst="rect">
            <a:avLst/>
          </a:prstGeom>
          <a:noFill/>
        </p:spPr>
      </p:pic>
      <p:pic>
        <p:nvPicPr>
          <p:cNvPr id="10244" name="Picture 4" descr="C:\Users\10 группа\Desktop\DSC_008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4293096"/>
            <a:ext cx="3096344" cy="2064229"/>
          </a:xfrm>
          <a:prstGeom prst="rect">
            <a:avLst/>
          </a:prstGeom>
          <a:noFill/>
        </p:spPr>
      </p:pic>
      <p:pic>
        <p:nvPicPr>
          <p:cNvPr id="10245" name="Picture 5" descr="C:\Users\10 группа\Desktop\DSC_006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4293096"/>
            <a:ext cx="3133875" cy="208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24136"/>
          </a:xfrm>
        </p:spPr>
        <p:txBody>
          <a:bodyPr/>
          <a:lstStyle/>
          <a:p>
            <a:pPr algn="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Совместная детско-родительская деятельность 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«Второе дыхание»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(поделки из бросового материала)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K:\ПРЕЗЕНТАЦИЯ МУСОР\IMG_20170322_1338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364770"/>
            <a:ext cx="1656184" cy="2944329"/>
          </a:xfrm>
          <a:prstGeom prst="rect">
            <a:avLst/>
          </a:prstGeom>
          <a:noFill/>
        </p:spPr>
      </p:pic>
      <p:pic>
        <p:nvPicPr>
          <p:cNvPr id="4" name="Picture 3" descr="K:\ПРЕЗЕНТАЦИЯ МУСОР\IMG_20170322_1338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653136"/>
            <a:ext cx="2420100" cy="1361306"/>
          </a:xfrm>
          <a:prstGeom prst="rect">
            <a:avLst/>
          </a:prstGeom>
          <a:noFill/>
        </p:spPr>
      </p:pic>
      <p:pic>
        <p:nvPicPr>
          <p:cNvPr id="5" name="Picture 4" descr="K:\ПРЕЗЕНТАЦИЯ МУСОР\IMG_20170322_13391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221088"/>
            <a:ext cx="1224136" cy="2176242"/>
          </a:xfrm>
          <a:prstGeom prst="rect">
            <a:avLst/>
          </a:prstGeom>
          <a:noFill/>
        </p:spPr>
      </p:pic>
      <p:pic>
        <p:nvPicPr>
          <p:cNvPr id="6" name="Picture 5" descr="K:\ПРЕЗЕНТАЦИЯ МУСОР\IMG_20170322_13401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4221088"/>
            <a:ext cx="1224136" cy="2176242"/>
          </a:xfrm>
          <a:prstGeom prst="rect">
            <a:avLst/>
          </a:prstGeom>
          <a:noFill/>
        </p:spPr>
      </p:pic>
      <p:pic>
        <p:nvPicPr>
          <p:cNvPr id="7" name="Picture 6" descr="K:\ПРЕЗЕНТАЦИЯ МУСОР\IMG_20170322_13411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2492896"/>
            <a:ext cx="2420100" cy="1361306"/>
          </a:xfrm>
          <a:prstGeom prst="rect">
            <a:avLst/>
          </a:prstGeom>
          <a:noFill/>
        </p:spPr>
      </p:pic>
      <p:pic>
        <p:nvPicPr>
          <p:cNvPr id="8" name="Picture 7" descr="K:\ПРЕЗЕНТАЦИЯ МУСОР\IMG_20170320_135100.jpg"/>
          <p:cNvPicPr>
            <a:picLocks noGrp="1" noChangeAspect="1" noChangeArrowheads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19872" y="2204864"/>
            <a:ext cx="1080120" cy="1920213"/>
          </a:xfrm>
          <a:prstGeom prst="rect">
            <a:avLst/>
          </a:prstGeom>
          <a:noFill/>
        </p:spPr>
      </p:pic>
      <p:pic>
        <p:nvPicPr>
          <p:cNvPr id="9" name="Picture 8" descr="K:\ПРЕЗЕНТАЦИЯ МУСОР\IMG_20170320_135146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47864" y="4365104"/>
            <a:ext cx="1152128" cy="20482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273050"/>
            <a:ext cx="4464496" cy="1162050"/>
          </a:xfrm>
        </p:spPr>
        <p:txBody>
          <a:bodyPr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ЗАКЛЮЧЕНИЕ: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2132856"/>
            <a:ext cx="7488832" cy="4176464"/>
          </a:xfrm>
        </p:spPr>
        <p:txBody>
          <a:bodyPr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В заключении хочется сказать, что семья занимает важное место в экологическом воспитании человека. Именно в семье формируются основы духовного и культурного облика, закладываются вкусы и привычки.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Сотрудничество с семьями детей по экологическому направлению, совместно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организованные мероприятия не только помогают обеспечить единство и непрерывность педагогического процесса, но и вносят в этот процесс необходимую ребенку особую положительную эмоциональную окраску.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Акция помогла детям и родителям понять, что нельзя мусорить бездумно. Надо бережно относиться к вещам, беречь их, делать из предметов на выброс оригинальные подарки, различные пособия для познавательной, театральной и игровой деятельности.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По итогам нашей акции нами был сделан общий вывод «Каждый из нас хочет жить на чистой планете, дышать чистым воздухом, купаться в чистой реке и любоваться природой, а не мусором. Добиться этого мы сможем все вместе. За нами будущее, чистое будущее! »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«Когда кругом тебя мусор, то и в душе мусор.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А с грязной душой чисто не проживёшь».</a:t>
            </a:r>
            <a:br>
              <a:rPr lang="ru-RU" sz="2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Святослав Логинов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8219256" cy="639762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ВЫБОР ПРОБЛЕМЫ: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92895"/>
            <a:ext cx="8219256" cy="36004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dirty="0" smtClean="0"/>
              <a:t>             Природа - наш дом, и мы должны любить и охранять ее. Без природы жизнь на Земле прекратится, а значит, как и миллионы лет назад на Земле не будет ни одного живого организма.</a:t>
            </a:r>
          </a:p>
          <a:p>
            <a:pPr algn="just">
              <a:buNone/>
            </a:pPr>
            <a:r>
              <a:rPr lang="ru-RU" dirty="0" smtClean="0"/>
              <a:t>             Мусор! Как часто мы слышим это слово, а еще чаще видим его на наших улицах. </a:t>
            </a:r>
          </a:p>
          <a:p>
            <a:pPr algn="just">
              <a:buNone/>
            </a:pPr>
            <a:r>
              <a:rPr lang="ru-RU" dirty="0" smtClean="0"/>
              <a:t>            Проблема мусора </a:t>
            </a:r>
            <a:r>
              <a:rPr lang="ru-RU" b="1" dirty="0" smtClean="0"/>
              <a:t>очень актуальна для любого района </a:t>
            </a:r>
            <a:r>
              <a:rPr lang="ru-RU" dirty="0" smtClean="0"/>
              <a:t>нашего города.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55576" y="1556792"/>
            <a:ext cx="7632848" cy="46805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Вопрос культурного, духовно-нравственного воспитания детей является одной из ключевых проблем, стоящих перед каждым родителем, обществом и государством в целом. Вокруг нас в окружающей нас природе видим большое количество мусора и грязи. И их становится все больше и больше. Взрослые, не задумываясь, выбрасывают мусор из окна автомобиля, бросают на мостовую фантик от съеденной конфеты, тем самым показывая пример своим детям. 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Задача взрослых помочь молодому поколению вовремя исправить допущенные ошибки и не повторять их в дальнейшем. Взрослые должны понимать, именно в детском возрасте закладываются позитивные чувства по отношению к природе. И стремясь воспитывать детей в духе бережного , ответственного отношения к ней, мы целенаправленно развиваем у них наблюдательность, ответственность за состояние окружающей среды и природы в целом.  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…Не нужно никакой волшебной силы, чтобы очистить природу от мусора. Нужно только большое желание любить и беречь природу, осознавать, что судьба нашей планеты – в наших руках.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body" idx="1"/>
          </p:nvPr>
        </p:nvSpPr>
        <p:spPr>
          <a:xfrm>
            <a:off x="457200" y="549275"/>
            <a:ext cx="8291513" cy="503461"/>
          </a:xfrm>
        </p:spPr>
        <p:txBody>
          <a:bodyPr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АКТУАЛЬНОСТЬ ПРОБЛЕМЫ: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331640" y="476672"/>
            <a:ext cx="7344816" cy="936104"/>
          </a:xfrm>
        </p:spPr>
        <p:txBody>
          <a:bodyPr/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НАШ ДЕВИЗ: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i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«Природа и мы – одно целое!»</a:t>
            </a:r>
            <a:endParaRPr lang="ru-RU" sz="4000" i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ЦВЕТУЩИЙ ЗЕЛЕНОДОЛЬСК\29.06.17\DSC_01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9632" y="1881685"/>
            <a:ext cx="6912768" cy="44276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273050"/>
            <a:ext cx="5832648" cy="1162050"/>
          </a:xfrm>
        </p:spPr>
        <p:txBody>
          <a:bodyPr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ЦЕЛЬ  АКЦИИ: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99592" y="2276872"/>
            <a:ext cx="7488832" cy="384929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Сформировать у детей знания о разнообразных видах деятельности по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защите природы. 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Познакомить детей с принципами сбора и переработки и утилизации мусора (отходов) и изготовления из него различных нужных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вещей.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273050"/>
            <a:ext cx="5328592" cy="1162050"/>
          </a:xfrm>
        </p:spPr>
        <p:txBody>
          <a:bodyPr/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ЗАДАЧИ ПРОЕКТА: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2132856"/>
            <a:ext cx="7848872" cy="39933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расширять знания детей о взаимозависимости мира природы и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деятельности человека;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формировать представления о целесообразности вторичного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использования бытовых и хозяйственных отходов;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стимулировать интерес к исследовательской деятельности, опытным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выявить, какие отходы разлагаются быстрее, совершенствовать умение оперировать имеющимися знаниями, обобщать, делать выводы;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учить выражать свое отношение к поступкам детей и взрослых с позиции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общепринятых норм и адекватно воспринимать оценку своего поведения;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— развивать воображение, умение реализовывать свои впечатления в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художественно – творческой деятельности.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273050"/>
            <a:ext cx="5472608" cy="1067718"/>
          </a:xfrm>
        </p:spPr>
        <p:txBody>
          <a:bodyPr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2348880"/>
            <a:ext cx="8064896" cy="40324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Осознание детьми и взрослыми значимости охраны природы, экологически целесообразного поведения в окружающей среде, не засорять ее. У детей будут сформированы элементарные экологические знания и культура поведения в природе.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Дети поймут взаимосвязь в природе, станут более бережно относиться к ней, животным, птицам, насекомым. У детей разовьется интерес к явлениям и объектам природы.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Дети научатся экспериментировать, анализировать и делать выводы.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Повысится экологическая культура родителей, появится понимание необходимости в экологическом воспитании детей. Осознание детьми и взрослыми значимости охраны природы, экологически целесообразного поведения в окружающей среде, не засорять ее. Осознание того, что бытовой мусор можно использовать вторично для изготовления полезных вещей.</a:t>
            </a:r>
          </a:p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Создание единого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воспитательно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образовательного пространства дошкольного подразделения и семьи по экологическому воспитанию дошкольников.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4186808" cy="4176464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«Я живу в прекрасном городе Зеленодольске. Это мой самый родной и любимый город. Столько красивых мест в нём!  Моим самым любимым местом является стадион "Авангард". Мне очень нравится там отдыхать с мамой, встречаться с моими друзьями.  Там чистый воздух и много зелени, множество игровых уголков.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Зеленодольск – наша гордость! И становится обидно, когда город зарастает мусором, а горожане не только не поддерживают чистоту, но и сорят.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хочу видеть наш город на фоне Волги не только ухоженным, но и украшенным зелёными  деревьями, кустарниками, цветами.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Я очень люблю Зеленодольск и хочу, чтобы он процветал и становился всё краше».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КАДЫРОВ БУЛАТ - воспитанник группы №10 "Цветные горошины" МБДОУ № 1 "Ласточка".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D:\ЦВЕТУЩИЙ ЗЕЛЕНОДОЛЬСК\IMG_20170627_09360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980727"/>
            <a:ext cx="3561995" cy="5040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71800" y="476673"/>
            <a:ext cx="5832648" cy="1224135"/>
          </a:xfrm>
        </p:spPr>
        <p:txBody>
          <a:bodyPr/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Продуктивная деятельность: 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рисование</a:t>
            </a:r>
            <a:b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«Экологические знаки»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280920" cy="44644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2051" name="Picture 3" descr="C:\Users\103AE8~1\AppData\Local\Temp\Rar$DIa0.169\IMG_20170202_1235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3645024"/>
            <a:ext cx="4360484" cy="2452772"/>
          </a:xfrm>
          <a:prstGeom prst="rect">
            <a:avLst/>
          </a:prstGeom>
          <a:noFill/>
        </p:spPr>
      </p:pic>
      <p:pic>
        <p:nvPicPr>
          <p:cNvPr id="2053" name="Picture 5" descr="C:\Users\103AE8~1\AppData\Local\Temp\Rar$DIa0.060\IMG_20170203_12220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2060848"/>
            <a:ext cx="4528503" cy="25472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4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786</Words>
  <Application>Microsoft Office PowerPoint</Application>
  <PresentationFormat>Экран (4:3)</PresentationFormat>
  <Paragraphs>54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Alexandra Zeferino One</vt:lpstr>
      <vt:lpstr>Arial</vt:lpstr>
      <vt:lpstr>Calibri</vt:lpstr>
      <vt:lpstr>Times New Roman</vt:lpstr>
      <vt:lpstr>Тема Office</vt:lpstr>
      <vt:lpstr>Презентация PowerPoint</vt:lpstr>
      <vt:lpstr>«Когда кругом тебя мусор, то и в душе мусор. А с грязной душой чисто не проживёшь». Святослав Логинов</vt:lpstr>
      <vt:lpstr>Презентация PowerPoint</vt:lpstr>
      <vt:lpstr>НАШ ДЕВИЗ:   «Природа и мы – одно целое!»</vt:lpstr>
      <vt:lpstr>ЦЕЛЬ  АКЦИИ:</vt:lpstr>
      <vt:lpstr>ЗАДАЧИ ПРОЕКТА:</vt:lpstr>
      <vt:lpstr>ОЖИДАЕМЫЕ РЕЗУЛЬТАТЫ:</vt:lpstr>
      <vt:lpstr>Презентация PowerPoint</vt:lpstr>
      <vt:lpstr>Продуктивная деятельность:  рисование  «Экологические знаки» </vt:lpstr>
      <vt:lpstr>Конкурс детских рисунков  по теме:  «Мы за чистый город!»</vt:lpstr>
      <vt:lpstr>Дидактическая  игра «Сортируем мусор»</vt:lpstr>
      <vt:lpstr>Лепбук: читаем, играем, запоминаем…</vt:lpstr>
      <vt:lpstr>"Мы хотим, чтоб был чистым не только наш детский сад, но и территория за ним!!!" - так считают наши детки.</vt:lpstr>
      <vt:lpstr>Совместная детско-родительская деятельность  «Второе дыхание» (поделки из бросового материала)</vt:lpstr>
      <vt:lpstr>ЗАКЛЮЧЕНИЕ: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Экологический-4</dc:title>
  <dc:creator>Фокина Лидия Петровна</dc:creator>
  <cp:keywords>Шаблон презентации</cp:keywords>
  <cp:lastModifiedBy>Пользователь</cp:lastModifiedBy>
  <cp:revision>39</cp:revision>
  <dcterms:created xsi:type="dcterms:W3CDTF">2017-02-23T13:11:39Z</dcterms:created>
  <dcterms:modified xsi:type="dcterms:W3CDTF">2017-07-07T11:31:33Z</dcterms:modified>
</cp:coreProperties>
</file>