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7" r:id="rId10"/>
    <p:sldId id="262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CD0"/>
    <a:srgbClr val="0F3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47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" y="0"/>
            <a:ext cx="9141849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67106" y="1487055"/>
            <a:ext cx="5379004" cy="1200329"/>
          </a:xfrm>
          <a:prstGeom prst="rect">
            <a:avLst/>
          </a:prstGeom>
        </p:spPr>
        <p:txBody>
          <a:bodyPr wrap="square">
            <a:spAutoFit/>
            <a:scene3d>
              <a:camera prst="perspectiveRight"/>
              <a:lightRig rig="threePt" dir="t"/>
            </a:scene3d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Логопедический проект </a:t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«Мои зимние каникулы»</a:t>
            </a:r>
            <a:endParaRPr lang="ru-RU" sz="3600" b="1" spc="300" dirty="0">
              <a:ln w="12700"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Classica Two" panose="03000607020000020002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5999" y="3105835"/>
            <a:ext cx="53617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Бондаренко Е.В.</a:t>
            </a:r>
          </a:p>
          <a:p>
            <a:pPr algn="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 высшей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кв.категории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Стрелкова А.Н.</a:t>
            </a:r>
          </a:p>
          <a:p>
            <a:pPr algn="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читель-логопед первой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кв.категории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«Детский сад №78 «Ёлочка»</a:t>
            </a:r>
          </a:p>
          <a:p>
            <a:pPr algn="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Набережные Челны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3569" y="1283855"/>
            <a:ext cx="629701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этап.   Заключительный.</a:t>
            </a: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подведение итогов проекта, анализ и оценка результатов;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ознакомление с результатами проекта родителей и воспитателей;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выступление на педагогическом совете.</a:t>
            </a:r>
          </a:p>
          <a:p>
            <a:pPr marL="514350" indent="-514350">
              <a:lnSpc>
                <a:spcPct val="150000"/>
              </a:lnSpc>
            </a:pPr>
            <a:endParaRPr lang="ru-RU" i="1" dirty="0" smtClean="0">
              <a:ln w="0"/>
              <a:solidFill>
                <a:schemeClr val="accent5">
                  <a:lumMod val="7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3569" y="1283855"/>
            <a:ext cx="6297013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i="1" dirty="0" smtClean="0">
              <a:ln w="0"/>
              <a:solidFill>
                <a:schemeClr val="accent5">
                  <a:lumMod val="7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IMG_20150123_0940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2145" y="748145"/>
            <a:ext cx="6539346" cy="540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3569" y="1283855"/>
            <a:ext cx="6297013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i="1" dirty="0" smtClean="0">
              <a:ln w="0"/>
              <a:solidFill>
                <a:schemeClr val="accent5">
                  <a:lumMod val="7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9164" y="3223491"/>
            <a:ext cx="6068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 ЗА  ВНИМАНИЕ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3569" y="2095165"/>
            <a:ext cx="4574709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i="1" dirty="0" smtClean="0">
              <a:ln w="0"/>
              <a:solidFill>
                <a:schemeClr val="accent5">
                  <a:lumMod val="7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5999" y="849745"/>
            <a:ext cx="63130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проблемы развития связной речи у детей с общим недоразвитием речи определяется ограниченным словарным запасом, неумением грамматически верно построить высказывание, сложностями в произношении.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2909" y="2225965"/>
            <a:ext cx="6419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развитие и совершенствование связной речи и активной познавательной деятельности дошкольников с ОНР при составлении рассказа и его декларировании.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235200" y="3269673"/>
            <a:ext cx="6465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сформировать активную родительскую позицию на основе тесного взаимодействия дошкольного учреждения и семьи по вопросам становления связной речи детей;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воспитание интереса детей к рассказыванию;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формирование у детей внимания к своей речи, к звукопроизношению и построению высказывания.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3569" y="785091"/>
            <a:ext cx="62323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творческий, групповой.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учитель-логопед, воспитатели группы, дети, родители.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Длительность проекта: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краткосрочный.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реализации: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декабрь-январь.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Ожидаемый результат: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участие родителей в проекте поможет им определить свою роль в речевом развитии ребенка;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повысится интерес детей к рассказыванию, исчезнет страх к выступлениям у доски;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 детей повысится внимание к собственной речи и речи своих друзей.</a:t>
            </a:r>
            <a:endParaRPr lang="ru-RU" i="1" dirty="0" smtClean="0">
              <a:ln w="0"/>
              <a:solidFill>
                <a:schemeClr val="accent1">
                  <a:lumMod val="5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73744" y="738910"/>
            <a:ext cx="627149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проекта и план его реализации.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этап.   Подготовительный.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endParaRPr lang="ru-RU" i="1" dirty="0" smtClean="0">
              <a:ln w="0"/>
              <a:solidFill>
                <a:schemeClr val="accent5">
                  <a:lumMod val="7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79782" y="1791855"/>
          <a:ext cx="6502400" cy="37727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9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8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8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5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2654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Содержание 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деятельности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cs typeface="Times New Roman"/>
                        </a:rPr>
                        <a:t>Форма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cs typeface="Times New Roman"/>
                        </a:rPr>
                        <a:t> проведения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cs typeface="Times New Roman"/>
                        </a:rPr>
                        <a:t>Сроки исполнения</a:t>
                      </a: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Ознакомительная работа с родителями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cs typeface="Times New Roman"/>
                        </a:rPr>
                        <a:t>Ознакомить родителей с целями, задачами проекта; с правилами построения рассказа.</a:t>
                      </a: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Родительское собрание «Учим детей рассказывать», консультация «Возможности програмы </a:t>
                      </a:r>
                      <a:r>
                        <a:rPr lang="en-US" sz="1200">
                          <a:latin typeface="Times New Roman"/>
                          <a:cs typeface="Times New Roman"/>
                        </a:rPr>
                        <a:t>PawerPoint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 при составлении презентации из фотографий», индивидуальные беседы.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cs typeface="Times New Roman"/>
                        </a:rPr>
                        <a:t>Декабрь</a:t>
                      </a: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Подбор дидактического материала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Пополнить педагогическую копилку дидактическим, демонстрационным материалом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cs typeface="Times New Roman"/>
                        </a:rPr>
                        <a:t>Декабрь</a:t>
                      </a: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3569" y="794327"/>
            <a:ext cx="65463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этап.   Основной.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endParaRPr lang="ru-RU" i="1" dirty="0" smtClean="0">
              <a:ln w="0"/>
              <a:solidFill>
                <a:schemeClr val="accent5">
                  <a:lumMod val="7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98254" y="1397000"/>
          <a:ext cx="6594764" cy="4652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8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86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86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26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cs typeface="Times New Roman"/>
                        </a:rPr>
                        <a:t>Содержание 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cs typeface="Times New Roman"/>
                        </a:rPr>
                        <a:t>Цель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cs typeface="Times New Roman"/>
                        </a:rPr>
                        <a:t>Форма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cs typeface="Times New Roman"/>
                        </a:rPr>
                        <a:t> проведения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cs typeface="Times New Roman"/>
                        </a:rPr>
                        <a:t>Сроки 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cs typeface="Times New Roman"/>
                        </a:rPr>
                        <a:t>исполнения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2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Проведение занятий «Зима», «Новый год», «Зимние забавы»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Обогащение лексики детей по темам «Зима», «Зимние забавы», «Новый год».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Фронтальные занятия учителя-логопеда, занятия воспитателей по лепке, рисованию; работа по темам в режимные моменты (пальчиковая гимнастика, физминутки).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Декабрь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55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Накопление материала для составления рассказа и презентации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Пополнение лексики, жизненного опыта детей по темам проекта, изготовление фотографий для презентации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Игры на улице, встреча Нового года, посещение массовых гуляний с родителями. Подготовка презентации, составление рассказа.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Декабрь, январь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18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Проведения занятия с презентациями детей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Выслушать выступления детей, оценить вместе с детьми их рассказы, вручить дипломы об участии в проекте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Фронтальное занятие с использованием проектора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cs typeface="Times New Roman"/>
                        </a:rPr>
                        <a:t>Январь</a:t>
                      </a: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pic>
        <p:nvPicPr>
          <p:cNvPr id="4" name="Рисунок 3" descr="IMG_20150123_0907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82982" y="932872"/>
            <a:ext cx="6354618" cy="483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pic>
        <p:nvPicPr>
          <p:cNvPr id="4" name="Рисунок 3" descr="IMG_20150123_0914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00" y="886690"/>
            <a:ext cx="6419273" cy="495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3569" y="1283855"/>
            <a:ext cx="6297013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i="1" dirty="0" smtClean="0">
              <a:ln w="0"/>
              <a:solidFill>
                <a:schemeClr val="accent5">
                  <a:lumMod val="7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IMG_20150123_0922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0213" y="554180"/>
            <a:ext cx="4446732" cy="577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84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3569" y="1283855"/>
            <a:ext cx="6297013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i="1" dirty="0" smtClean="0">
              <a:ln w="0"/>
              <a:solidFill>
                <a:schemeClr val="accent5">
                  <a:lumMod val="7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IMG_20160115_0936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70545" y="932872"/>
            <a:ext cx="6751783" cy="493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434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Classica Two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Perun</cp:lastModifiedBy>
  <cp:revision>23</cp:revision>
  <dcterms:created xsi:type="dcterms:W3CDTF">2013-11-19T05:52:05Z</dcterms:created>
  <dcterms:modified xsi:type="dcterms:W3CDTF">2021-10-03T16:20:53Z</dcterms:modified>
</cp:coreProperties>
</file>