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68" r:id="rId2"/>
    <p:sldId id="256" r:id="rId3"/>
    <p:sldId id="258" r:id="rId4"/>
    <p:sldId id="259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ihov_Ilnaz@mail.ru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9CCE0-6870-4F23-AEFD-64562C71D16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9E2A8-1A98-4527-AFEF-D788C4DF2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5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1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3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0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1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5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6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3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6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3E8C2-DA80-4B36-915A-445E1EAE005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6C9E-FBA2-4B7F-8BBE-4D6AA47E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127" y="423244"/>
            <a:ext cx="8024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Актаныш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мәктәпкәчә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бирү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учреждениесе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Катнаш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төрдәге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Актаныш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бакчасы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3568" y="5064837"/>
            <a:ext cx="5133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tt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зеде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югары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категорияле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тәрбияче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Салихова Мил</a:t>
            </a:r>
            <a:r>
              <a:rPr lang="tt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әүшә</a:t>
            </a:r>
            <a:r>
              <a:rPr lang="tt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Мөдәрис</a:t>
            </a:r>
            <a:r>
              <a:rPr lang="tt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кызы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7076" y="2511187"/>
            <a:ext cx="5452134" cy="156966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tt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Мәңге яши Тукай, </a:t>
            </a:r>
          </a:p>
          <a:p>
            <a:pPr algn="ctr"/>
            <a:r>
              <a:rPr lang="tt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безнең күңелләрдә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8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990920"/>
            <a:ext cx="2552132" cy="359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217700" y="929678"/>
            <a:ext cx="40366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 Тукай</a:t>
            </a:r>
          </a:p>
          <a:p>
            <a:pPr algn="ctr"/>
            <a:r>
              <a:rPr lang="tt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(1886-1913)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1505" y="2789761"/>
            <a:ext cx="68112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Кушлавычта туган бу малайга</a:t>
            </a:r>
          </a:p>
          <a:p>
            <a:r>
              <a:rPr lang="tt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 дип исем кушылган...</a:t>
            </a:r>
          </a:p>
          <a:p>
            <a:r>
              <a:rPr lang="tt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Каккан, суккан аны ачы язмыш,</a:t>
            </a:r>
          </a:p>
          <a:p>
            <a:r>
              <a:rPr lang="tt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 канаты сынган кош сыман</a:t>
            </a:r>
            <a:r>
              <a:rPr lang="tt-RU" sz="3600" b="1" i="1" dirty="0">
                <a:solidFill>
                  <a:srgbClr val="FF0000"/>
                </a:solidFill>
              </a:rPr>
              <a:t>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0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t="25467" r="30500" b="26266"/>
          <a:stretch/>
        </p:blipFill>
        <p:spPr>
          <a:xfrm>
            <a:off x="4167065" y="3096371"/>
            <a:ext cx="2915895" cy="265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0998" b="51334"/>
          <a:stretch/>
        </p:blipFill>
        <p:spPr>
          <a:xfrm>
            <a:off x="8124516" y="2148112"/>
            <a:ext cx="2047959" cy="2576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70998" b="45731"/>
          <a:stretch/>
        </p:blipFill>
        <p:spPr>
          <a:xfrm>
            <a:off x="1295195" y="2048744"/>
            <a:ext cx="1907377" cy="2675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41696" y="4162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1221" y="4917519"/>
            <a:ext cx="288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Әтисе Мөхәммәтгариф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7822" y="4949139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Әнисе </a:t>
            </a:r>
          </a:p>
          <a:p>
            <a:pPr algn="ctr"/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Мәмдүдә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308" y="5793783"/>
            <a:ext cx="5663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Нәни </a:t>
            </a:r>
            <a:r>
              <a:rPr lang="tt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Апуш</a:t>
            </a:r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ятимлектә үсә. </a:t>
            </a:r>
          </a:p>
          <a:p>
            <a:pPr algn="ctr"/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Аңа алты ай булганда, әтисе үлеп китә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8800" y="531094"/>
            <a:ext cx="8744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 Тукай 1886 елның 26 апрелендә </a:t>
            </a:r>
          </a:p>
          <a:p>
            <a:pPr algn="ctr"/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Республикасының </a:t>
            </a:r>
          </a:p>
          <a:p>
            <a:pPr algn="ctr"/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Арча районы Кушлавыч авылында мулла гаиләсендә туа   </a:t>
            </a: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5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252" y="495778"/>
            <a:ext cx="5756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Әнисе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Габдулланы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авылларындагы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Шәрифә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карчыкка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вакытлыча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асрамага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калдырып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Сасна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авылы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мулласына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кияүгә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</a:t>
            </a:r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соңрак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янына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алдыра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Өч яшендә Габдулланың әнисе үлә.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757" y="683345"/>
            <a:ext cx="3620535" cy="24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2" y="2325250"/>
            <a:ext cx="5006093" cy="1337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147" y="3409967"/>
            <a:ext cx="4701754" cy="506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087" y="3861416"/>
            <a:ext cx="1947399" cy="196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698" y="4108961"/>
            <a:ext cx="7241070" cy="1447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03713"/>
            <a:ext cx="4857767" cy="7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3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3" y="2047882"/>
            <a:ext cx="83980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Габдулланы Кырлай авылында яшәүче Сәгъди абзый гаиләсе </a:t>
            </a:r>
          </a:p>
          <a:p>
            <a:pPr algn="ctr"/>
            <a:r>
              <a:rPr lang="tt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уллыкка</a:t>
            </a:r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ала. Малай Кырлайның табигатенә, серле урманнарына, </a:t>
            </a:r>
          </a:p>
          <a:p>
            <a:pPr algn="ctr"/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 сулы инешләренә гашыйк була. Анда яшәгән вакытын </a:t>
            </a:r>
            <a:r>
              <a:rPr lang="tt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шагыйр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гомеренең иң бәхетле, иң күңелле чагы дип атый. Кырлайда Габдулла </a:t>
            </a:r>
          </a:p>
          <a:p>
            <a:pPr algn="ctr"/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 тапкыр хәреф танырга укырга-язарга өйрәнә.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671" y="465283"/>
            <a:ext cx="7646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Нәк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Казан артында бардыр бер авыл – Кырлай </a:t>
            </a:r>
            <a:r>
              <a:rPr lang="tt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диләр</a:t>
            </a:r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Җырлаганда көй өчен “тавыклары җырлый” </a:t>
            </a:r>
            <a:r>
              <a:rPr lang="tt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диләр</a:t>
            </a:r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Гәрчә анда тумасам да, мин бераз торган идем;</a:t>
            </a:r>
          </a:p>
          <a:p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Җирне әз-</a:t>
            </a:r>
            <a:r>
              <a:rPr lang="tt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мәз</a:t>
            </a:r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тырмалап, чәчкән идем, урган идем.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4" t="37061" r="2312" b="15567"/>
          <a:stretch/>
        </p:blipFill>
        <p:spPr>
          <a:xfrm>
            <a:off x="8918191" y="465283"/>
            <a:ext cx="2095552" cy="2977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6270" y="3491982"/>
            <a:ext cx="450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Кечкенә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Апуш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 </a:t>
            </a:r>
            <a:r>
              <a:rPr lang="tt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Сәг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 абый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69" y="4625558"/>
            <a:ext cx="7905917" cy="17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889" y="410195"/>
            <a:ext cx="75128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Җиктереп пар ат, Казанга туп-туры киттем карап;</a:t>
            </a:r>
          </a:p>
          <a:p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Чаптыра атларны кучер, суккалап та тарткалап.</a:t>
            </a:r>
          </a:p>
          <a:p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Әйтә иртәнге намазга бик матур, моңлы азан;</a:t>
            </a:r>
          </a:p>
          <a:p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Казан!  Дәртле Казан! Моңлы Казан! </a:t>
            </a:r>
          </a:p>
          <a:p>
            <a:r>
              <a:rPr lang="tt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Нурлы Казан!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865" y="2864403"/>
            <a:ext cx="2920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907 елның </a:t>
            </a:r>
            <a:r>
              <a:rPr lang="tt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көзендә</a:t>
            </a:r>
            <a:endParaRPr lang="tt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 Тукай </a:t>
            </a:r>
          </a:p>
          <a:p>
            <a:pPr algn="ctr"/>
            <a:r>
              <a:rPr lang="tt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Казанга кайта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50" y="4781716"/>
            <a:ext cx="8309568" cy="1737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49" y="2330288"/>
            <a:ext cx="3390031" cy="255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46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832" y="5471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9935" y="658510"/>
            <a:ext cx="10304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1913 елның сүрән, болытлы 15 апрель көне. </a:t>
            </a:r>
            <a:r>
              <a:rPr lang="tt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Клячкин</a:t>
            </a:r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больницасы янына </a:t>
            </a:r>
            <a:r>
              <a:rPr lang="tt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меңләгән</a:t>
            </a:r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кеше шагыйребезне озатырга килгән. Халык агымы, шагыйрьнең соңгы юлын </a:t>
            </a:r>
            <a:r>
              <a:rPr lang="tt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кыскарта</a:t>
            </a:r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барып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һаман алга таба </a:t>
            </a:r>
            <a:r>
              <a:rPr lang="tt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шуыша</a:t>
            </a:r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Ниһаять, Яңа бистә. Зират. Капкадан кергәч еракта түгел яңа кабер мәңгелек </a:t>
            </a:r>
            <a:r>
              <a:rPr lang="tt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фатирчысын</a:t>
            </a:r>
            <a:r>
              <a:rPr lang="tt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көтеп тора....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8563" y="5732824"/>
            <a:ext cx="872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1913 елның 17(4) апрелендә Тукайны җир куенына озаталар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21378" r="45420" b="3471"/>
          <a:stretch/>
        </p:blipFill>
        <p:spPr>
          <a:xfrm>
            <a:off x="2138664" y="2163826"/>
            <a:ext cx="2621840" cy="3163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87064" y="3040529"/>
            <a:ext cx="3906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Хәтта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Казанның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Клячкин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больницасында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үлем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түшәгендә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ятканда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шигырьләр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79684" y="56356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2" b="98033" l="1163" r="99061">
                        <a14:foregroundMark x1="30501" y1="14754" x2="70528" y2="14557"/>
                        <a14:foregroundMark x1="70259" y1="14951" x2="70259" y2="15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284"/>
          <a:stretch/>
        </p:blipFill>
        <p:spPr>
          <a:xfrm>
            <a:off x="5036024" y="2272677"/>
            <a:ext cx="5008728" cy="25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22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339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Salihov_Ilnaz@mail.ru</dc:creator>
  <cp:lastModifiedBy>Salihov</cp:lastModifiedBy>
  <cp:revision>56</cp:revision>
  <dcterms:created xsi:type="dcterms:W3CDTF">2018-04-18T14:55:36Z</dcterms:created>
  <dcterms:modified xsi:type="dcterms:W3CDTF">2025-04-23T19:19:38Z</dcterms:modified>
</cp:coreProperties>
</file>