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73" r:id="rId3"/>
    <p:sldId id="257" r:id="rId4"/>
    <p:sldId id="271" r:id="rId5"/>
    <p:sldId id="274" r:id="rId6"/>
    <p:sldId id="258" r:id="rId7"/>
    <p:sldId id="259" r:id="rId8"/>
    <p:sldId id="262" r:id="rId9"/>
    <p:sldId id="260" r:id="rId10"/>
    <p:sldId id="263" r:id="rId11"/>
    <p:sldId id="264" r:id="rId12"/>
    <p:sldId id="265" r:id="rId13"/>
    <p:sldId id="266" r:id="rId14"/>
    <p:sldId id="267" r:id="rId15"/>
    <p:sldId id="268" r:id="rId16"/>
    <p:sldId id="270" r:id="rId17"/>
    <p:sldId id="277" r:id="rId18"/>
    <p:sldId id="275" r:id="rId19"/>
    <p:sldId id="26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7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69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B6650-1B2D-4848-9785-5374DCABBCC7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765EF7-A813-471F-8719-18C3C1A20D1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238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med" advClick="0" advTm="6000"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A8306C5-C199-48C2-BCB4-A97418703F09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DD0F07E-B32E-45AA-82B0-A84239064E9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6000">
    <p:wheel spokes="8"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404664"/>
            <a:ext cx="7772400" cy="79208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ГБОУ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Тлянче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Тамакская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школа интернат для детей с ОВЗ»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Тукаевского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муниципального района РТ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556792"/>
            <a:ext cx="7416824" cy="4824536"/>
          </a:xfrm>
        </p:spPr>
        <p:txBody>
          <a:bodyPr>
            <a:normAutofit fontScale="85000" lnSpcReduction="20000"/>
          </a:bodyPr>
          <a:lstStyle/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ru-RU" sz="56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по столярному делу</a:t>
            </a:r>
          </a:p>
          <a:p>
            <a:pPr algn="ctr"/>
            <a:r>
              <a:rPr lang="ru-RU" sz="56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«Разделочная доска»</a:t>
            </a: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r"/>
            <a:r>
              <a:rPr lang="ru-RU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Гильмияров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Рафис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Хатимянович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r"/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учитель-дефектолог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75600842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  Выпиливание по контуру лобзиком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100" y="1196752"/>
            <a:ext cx="7499350" cy="47616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075918468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0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5.Обработка изделия наждачной бумагой 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100" y="1340768"/>
            <a:ext cx="7499350" cy="46176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571307647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6.Нанесение </a:t>
            </a:r>
            <a:r>
              <a:rPr lang="ru-RU" sz="28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орнамента на разделочную доску с помощью копировальной бумаги.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100" y="1737818"/>
            <a:ext cx="7499350" cy="4220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918717131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7. Обработка поверхности  разделочной доски маслом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100" y="1737818"/>
            <a:ext cx="7499350" cy="4220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940729301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75656" y="0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8. Раскрашивание орнамента  акриловой краской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3763257" cy="22608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12776"/>
            <a:ext cx="3627129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21088"/>
            <a:ext cx="4189828" cy="22473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18964273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Готовое изделие</a:t>
            </a:r>
            <a:endParaRPr lang="ru-RU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 bwMode="auto">
          <a:xfrm>
            <a:off x="1435100" y="1737818"/>
            <a:ext cx="7499350" cy="4220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56720101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406640" cy="69283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/>
              <a:t>             Результаты и выводы</a:t>
            </a:r>
            <a:endParaRPr lang="ru-RU" sz="4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268760"/>
            <a:ext cx="7406640" cy="204587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работе над проектом «Разделочная доска » решены все поставленные задачи: </a:t>
            </a:r>
          </a:p>
          <a:p>
            <a:pPr algn="just">
              <a:lnSpc>
                <a:spcPct val="120000"/>
              </a:lnSpc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Разработано экономичное, технологичное декоративно-прикладное изделия из доски, в результате которой улучшил свои навыки</a:t>
            </a: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 несложный технологический процесс изготовления разделочной доски на основе изученных технологий обработки древесины с применением инструментов и приспособлений, имеющихся в школьной мастерской и в домашних условиях.  Изучив интернет и литературу, узнал, что существует много других видов разделочных досок. Поэтому считаю, что цель по разработке и изготовлению из древесины красивого и недорогой разделочной доски достигнута. Практическая значимость изделия состоит в применении разделочной доски в рабочих целях. Результаты, полученные в ходе выполнения проекта, показывают возможность массового производства и реализации разделочной доски.  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4345337"/>
      </p:ext>
    </p:extLst>
  </p:cSld>
  <p:clrMapOvr>
    <a:masterClrMapping/>
  </p:clrMapOvr>
  <p:transition spd="med" advClick="0" advTm="6000">
    <p:wheel spokes="8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перевозчик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124744"/>
            <a:ext cx="7539541" cy="544522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Заголовок 4"/>
          <p:cNvSpPr txBox="1">
            <a:spLocks/>
          </p:cNvSpPr>
          <p:nvPr/>
        </p:nvSpPr>
        <p:spPr>
          <a:xfrm>
            <a:off x="1547664" y="188640"/>
            <a:ext cx="7066032" cy="954360"/>
          </a:xfrm>
          <a:prstGeom prst="rect">
            <a:avLst/>
          </a:prstGeom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Результаты ученика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3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Перевозчикова Альберта </a:t>
            </a:r>
            <a:endParaRPr kumimoji="0" lang="ru-RU" sz="43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med" advClick="0" advTm="6000">
    <p:wheel spokes="8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7584" y="2204864"/>
            <a:ext cx="3096344" cy="41881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Объект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1880" y="260648"/>
            <a:ext cx="3086100" cy="4114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Объект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2204864"/>
            <a:ext cx="2948400" cy="4114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807540868"/>
      </p:ext>
    </p:extLst>
  </p:cSld>
  <p:clrMapOvr>
    <a:masterClrMapping/>
  </p:clrMapOvr>
  <p:transition spd="med" advClick="0" advTm="6000">
    <p:wheel spokes="8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8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8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 внимание</a:t>
            </a:r>
            <a:endParaRPr lang="ru-RU" sz="8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0"/>
            <a:ext cx="6984776" cy="7371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Aft>
                <a:spcPts val="1400"/>
              </a:spcAft>
            </a:pPr>
            <a:endParaRPr lang="ru-RU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fontAlgn="base">
              <a:spcAft>
                <a:spcPts val="14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Тип 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</a:rPr>
              <a:t>проекта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творческий</a:t>
            </a:r>
          </a:p>
          <a:p>
            <a:pPr fontAlgn="base">
              <a:spcAft>
                <a:spcPts val="14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Возраст</a:t>
            </a: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</a:rPr>
              <a:t> : 14-15 лет</a:t>
            </a:r>
          </a:p>
          <a:p>
            <a:pPr algn="ctr" fontAlgn="base"/>
            <a:r>
              <a:rPr lang="ru-RU" b="1" dirty="0" smtClean="0">
                <a:solidFill>
                  <a:srgbClr val="000000"/>
                </a:solidFill>
                <a:latin typeface="Times New Roman"/>
              </a:rPr>
              <a:t>Выбор 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и обоснование проекта</a:t>
            </a:r>
          </a:p>
          <a:p>
            <a:pPr algn="just" fontAlgn="base"/>
            <a:r>
              <a:rPr lang="ru-RU" dirty="0">
                <a:solidFill>
                  <a:srgbClr val="000000"/>
                </a:solidFill>
                <a:latin typeface="Times New Roman"/>
              </a:rPr>
              <a:t> 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     На кухне всегда 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должна быть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разделочная доска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Ведь что бы приготовить еду нужно приготовить все ингредиенты, порезать, покрошить, но это нужно делать аккуратно на разделочной доске, а с новой разделочной доской, будет еще хорошее настроение. Красивая доска станет еще и украшением кухни. Разделочные доски могут быть пластмассовые, металлические, деревянные.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Было принято решение  сделать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деревянную доску своими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руками и украсить ее татарским орнаментом.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endParaRPr lang="en-US" dirty="0" smtClean="0">
              <a:solidFill>
                <a:srgbClr val="000000"/>
              </a:solidFill>
              <a:latin typeface="Times New Roman"/>
            </a:endParaRPr>
          </a:p>
          <a:p>
            <a:pPr algn="ctr" fontAlgn="base"/>
            <a:r>
              <a:rPr lang="ru-RU" b="1" dirty="0" smtClean="0">
                <a:solidFill>
                  <a:srgbClr val="000000"/>
                </a:solidFill>
                <a:latin typeface="Times New Roman"/>
              </a:rPr>
              <a:t>Экологическое </a:t>
            </a:r>
            <a:r>
              <a:rPr lang="ru-RU" b="1" dirty="0">
                <a:solidFill>
                  <a:srgbClr val="000000"/>
                </a:solidFill>
                <a:latin typeface="Times New Roman"/>
              </a:rPr>
              <a:t>обоснование</a:t>
            </a:r>
          </a:p>
          <a:p>
            <a:pPr algn="just" fontAlgn="base"/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    Все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использованные материалы изготовлены из экологически чистого сырья, не содержат </a:t>
            </a:r>
            <a:r>
              <a:rPr lang="ru-RU" dirty="0" err="1" smtClean="0">
                <a:solidFill>
                  <a:srgbClr val="000000"/>
                </a:solidFill>
                <a:latin typeface="Times New Roman"/>
              </a:rPr>
              <a:t>озоноразрушающих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веществ. Изделие тоже является экологически безвредным, не приносящим опасных последствий здоровью человека. Технология изготовления при соблюдении техники безопасности и санитарно-гигиенических норм также является безопасной</a:t>
            </a:r>
          </a:p>
          <a:p>
            <a:pPr fontAlgn="base"/>
            <a:endParaRPr lang="en-US" sz="1600" dirty="0" smtClean="0">
              <a:solidFill>
                <a:srgbClr val="000000"/>
              </a:solidFill>
              <a:latin typeface="Times New Roman"/>
            </a:endParaRPr>
          </a:p>
          <a:p>
            <a:pPr fontAlgn="base"/>
            <a:endParaRPr lang="en-US" sz="1600" dirty="0">
              <a:solidFill>
                <a:srgbClr val="000000"/>
              </a:solidFill>
              <a:latin typeface="Times New Roman"/>
            </a:endParaRPr>
          </a:p>
          <a:p>
            <a:pPr fontAlgn="base"/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pPr algn="ctr" fontAlgn="base"/>
            <a:r>
              <a:rPr lang="en-US" sz="16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1600" dirty="0">
              <a:solidFill>
                <a:srgbClr val="000000"/>
              </a:solidFill>
              <a:latin typeface="Times New Roman"/>
            </a:endParaRPr>
          </a:p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:</a:t>
            </a:r>
            <a:endParaRPr lang="ru-RU" sz="16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3159234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260648"/>
            <a:ext cx="7488832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400" b="1" u="sng" dirty="0" smtClean="0">
                <a:latin typeface="Times New Roman" pitchFamily="18" charset="0"/>
                <a:cs typeface="Times New Roman" pitchFamily="18" charset="0"/>
              </a:rPr>
              <a:t>овизна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проявляется в том, что в настоящее время в моду вновь возвращается декоративно-прикладное искусство. Высоко ценятся уникальные работы, выполненные мастерами вручную. Это относится и к такому виду искусства  как  оформление изделия  декоративным  народным орнаментом.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Изготовить разделочную доску, украшенную  татарским орнаментом в виде цветка – тюльпан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(лалә чәчәге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Отработать навыки  работы с  лобзиком , дрелью и акриловыми красками .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2.. Закрепить умения  работы с лобзиком и дрелью  по дереву.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3. Закрепить умения  раскрашивать по дереву акриловыми красками.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0797504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47664" y="404664"/>
            <a:ext cx="7298927" cy="744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Описание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над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проектом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разработка эскизов, шаблонов, ознакомление с литературой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подготовка материалов,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инструментов;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выполнение теоретической части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практической части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проекта;</a:t>
            </a:r>
          </a:p>
          <a:p>
            <a:pPr marL="285750" indent="-285750">
              <a:buFontTx/>
              <a:buChar char="-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ыполнение презентации выполнения разделочной доски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крашенной татарским орнаментом. (мастер класс)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правил техники безопасности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1.Работать только исправным лобзиком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дрелью  обеспечивающим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надёжное правильное закрепление пилки.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2.Ручка лобзика не должна иметь трещины, сучки.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3.Выпиливание выполняется на специальных столиках. 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4. Работать с красками, следует только в хорошо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проветриваемом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помещении, проветривать помещение до и после работы.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После работы убрать краску и лак, убедившись в том,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упаковка герметично закрыта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/>
          </a:p>
          <a:p>
            <a:endParaRPr lang="ru-RU" dirty="0"/>
          </a:p>
          <a:p>
            <a:r>
              <a:rPr lang="ru-RU" dirty="0"/>
              <a:t> 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05398961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37691"/>
            <a:ext cx="7498080" cy="599962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Поэтапное выполнение разделочной доски </a:t>
            </a:r>
            <a:br>
              <a:rPr lang="ru-RU" b="1" dirty="0" smtClean="0"/>
            </a:br>
            <a:r>
              <a:rPr lang="ru-RU" b="1" dirty="0" smtClean="0"/>
              <a:t> с дальнейшим украшением татарским орнаментом и раскрашивание  акриловыми красками учащимся 8 класса Перевозчиковым Робертом</a:t>
            </a:r>
            <a:br>
              <a:rPr lang="ru-RU" b="1" dirty="0" smtClean="0"/>
            </a:br>
            <a:r>
              <a:rPr lang="ru-RU" b="1" dirty="0" smtClean="0"/>
              <a:t>               (мастер класс)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365689849"/>
      </p:ext>
    </p:extLst>
  </p:cSld>
  <p:clrMapOvr>
    <a:masterClrMapping/>
  </p:clrMapOvr>
  <p:transition spd="med" advClick="0" advTm="6000"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Выбор оборудования, инструментов и приспособлений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59632" y="1556792"/>
            <a:ext cx="7499350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2032" y="1709192"/>
            <a:ext cx="7499350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64432" y="1861592"/>
            <a:ext cx="7499350" cy="49685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199581878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21014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Порядок работы по проекту. </a:t>
            </a:r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1. Обведение  контура разделочной доски по готовому  шаблону на фанеру.</a:t>
            </a:r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1484784"/>
            <a:ext cx="7571358" cy="47246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259632" y="1988839"/>
            <a:ext cx="63367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>
                <a:solidFill>
                  <a:schemeClr val="bg1"/>
                </a:solidFill>
              </a:rPr>
              <a:t>.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4822666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2. Сверление отверстия на ручке разделочной доски</a:t>
            </a:r>
            <a:endParaRPr lang="ru-RU" sz="31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100" y="1737818"/>
            <a:ext cx="7499350" cy="47155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005857152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1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1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 Выпиливание лобзиком по контуру</a:t>
            </a:r>
            <a:r>
              <a:rPr lang="ru-RU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35100" y="1737818"/>
            <a:ext cx="7499350" cy="42205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429163033"/>
      </p:ext>
    </p:extLst>
  </p:cSld>
  <p:clrMapOvr>
    <a:masterClrMapping/>
  </p:clrMapOvr>
  <p:transition spd="med" advClick="0" advTm="6000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587</TotalTime>
  <Words>427</Words>
  <Application>Microsoft Office PowerPoint</Application>
  <PresentationFormat>Экран (4:3)</PresentationFormat>
  <Paragraphs>82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ГБОУ «Тлянче – Тамакская школа интернат для детей с ОВЗ» Тукаевского муниципального района РТ</vt:lpstr>
      <vt:lpstr>Слайд 2</vt:lpstr>
      <vt:lpstr>Слайд 3</vt:lpstr>
      <vt:lpstr>Слайд 4</vt:lpstr>
      <vt:lpstr>Поэтапное выполнение разделочной доски   с дальнейшим украшением татарским орнаментом и раскрашивание  акриловыми красками учащимся 8 класса Перевозчиковым Робертом                (мастер класс)</vt:lpstr>
      <vt:lpstr>Выбор оборудования, инструментов и приспособлений</vt:lpstr>
      <vt:lpstr>Порядок работы по проекту.  1. Обведение  контура разделочной доски по готовому  шаблону на фанеру. </vt:lpstr>
      <vt:lpstr>2. Сверление отверстия на ручке разделочной доски</vt:lpstr>
      <vt:lpstr>3. Выпиливание лобзиком по контуру.</vt:lpstr>
      <vt:lpstr>4.   Выпиливание по контуру лобзиком</vt:lpstr>
      <vt:lpstr>5.Обработка изделия наждачной бумагой </vt:lpstr>
      <vt:lpstr>6.Нанесение  орнамента на разделочную доску с помощью копировальной бумаги.</vt:lpstr>
      <vt:lpstr>7. Обработка поверхности  разделочной доски маслом</vt:lpstr>
      <vt:lpstr>8. Раскрашивание орнамента  акриловой краской.</vt:lpstr>
      <vt:lpstr>Готовое изделие</vt:lpstr>
      <vt:lpstr>             Результаты и выводы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«Тлянче – Тамакская школа интернат для детей с ОВЗ» Тукаевского района РТ</dc:title>
  <dc:creator>User</dc:creator>
  <cp:lastModifiedBy>User</cp:lastModifiedBy>
  <cp:revision>69</cp:revision>
  <dcterms:created xsi:type="dcterms:W3CDTF">2020-11-17T16:40:20Z</dcterms:created>
  <dcterms:modified xsi:type="dcterms:W3CDTF">2021-02-11T09:54:52Z</dcterms:modified>
</cp:coreProperties>
</file>