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8" r:id="rId3"/>
    <p:sldId id="260" r:id="rId4"/>
    <p:sldId id="256" r:id="rId5"/>
    <p:sldId id="257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12053F-040A-420A-865E-F1D1121BF02C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2F3415-7FB1-4EBC-96B3-4F979BE146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istor.ru/wp-content/uploads/2017/01/%D0%9A%D1%80%D0%B0%D1%81%D0%B8%D0%B2%D1%8B%D0%B5-%D1%84%D0%BE%D1%82%D0%BE-%D0%BF%D1%80%D0%B8%D1%80%D0%BE%D0%B4%D1%8B-%D0%A0%D0%BE%D1%81%D1%81%D0%B8%D0%B8-%D1%84%D0%BE%D1%82%D0%BE-%D0%BF%D0%B5%D0%B9%D0%B7%D0%B0%D0%B6%D0%B8-%D0%BF%D1%80%D0%B8%D1%80%D0%BE%D0%B4%D1%8B-%D0%A0%D0%BE%D1%81%D1%81%D0%B8%D0%B8-6.jpg"/>
          <p:cNvPicPr>
            <a:picLocks noChangeAspect="1" noChangeArrowheads="1"/>
          </p:cNvPicPr>
          <p:nvPr/>
        </p:nvPicPr>
        <p:blipFill>
          <a:blip r:embed="rId2"/>
          <a:srcRect r="1249" b="9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МБДОО детский сад  «Радуга» комбинированного вида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480" y="2428868"/>
            <a:ext cx="61089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«ВРЕМЕНА   ГОДА»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86322"/>
            <a:ext cx="6215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Муртазина</a:t>
            </a:r>
            <a:r>
              <a:rPr lang="ru-RU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Г.М. </a:t>
            </a:r>
            <a:endParaRPr lang="ru-RU" sz="32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048007" y="5845046"/>
            <a:ext cx="5047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4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2" descr="70.png"/>
          <p:cNvPicPr>
            <a:picLocks noChangeAspect="1"/>
          </p:cNvPicPr>
          <p:nvPr/>
        </p:nvPicPr>
        <p:blipFill>
          <a:blip r:embed="rId3" cstate="email"/>
          <a:srcRect l="3102" r="3853"/>
          <a:stretch>
            <a:fillRect/>
          </a:stretch>
        </p:blipFill>
        <p:spPr bwMode="auto">
          <a:xfrm>
            <a:off x="2000232" y="3500438"/>
            <a:ext cx="5143536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 descr="6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071942"/>
            <a:ext cx="39290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5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4357688"/>
            <a:ext cx="2000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 descr="7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71876"/>
            <a:ext cx="3357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1785926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 деревьях листья пожелтели,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край далёкий птицы улетели,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небо хмурое, если дождик льётся,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время года осенью зовётся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Ходякова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7" y="928670"/>
            <a:ext cx="2035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5400" b="1" i="1" spc="50" dirty="0">
              <a:ln w="1143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714488"/>
            <a:ext cx="2143140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1714488"/>
            <a:ext cx="2143140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6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72198" y="1714488"/>
            <a:ext cx="2071702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460326"/>
            <a:ext cx="214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ранняя осень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35782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полная осень,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«золотая» осень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29322" y="5357826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поздняя осень,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предзимье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642918"/>
            <a:ext cx="464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осени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 зим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ПРИШЛА ЗИМА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Пришла зима веселая</a:t>
            </a:r>
            <a:b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коньками и салазками,</a:t>
            </a:r>
            <a:b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лыжнею припорошенной,</a:t>
            </a:r>
            <a:b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волшебной старой сказкою.</a:t>
            </a:r>
          </a:p>
          <a:p>
            <a:pPr algn="ctr">
              <a:defRPr/>
            </a:pP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8847" y="4946478"/>
            <a:ext cx="4799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44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Черницкая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им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декабр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143140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8" descr="январ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2222500" cy="3186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9" descr="феврал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643050"/>
            <a:ext cx="2222500" cy="318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3042" y="500042"/>
            <a:ext cx="5286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зимы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28597" y="5122219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Студенец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500063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Просинец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429388" y="4999108"/>
            <a:ext cx="2143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Бокогрей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 descr="вес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1"/>
            <a:ext cx="81439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снег повсюду тает,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становится длинней,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все зазеленело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полях звенит ручей,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солнце ярче светит,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птицам не до сна,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стал теплее ветер,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Значит, к нам пришла весна.</a:t>
            </a:r>
          </a:p>
          <a:p>
            <a:pPr algn="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</a:t>
            </a:r>
            <a:r>
              <a:rPr lang="ru-RU" sz="44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Карганова</a:t>
            </a:r>
            <a:endParaRPr lang="ru-RU" sz="4400" dirty="0">
              <a:solidFill>
                <a:srgbClr val="FF0000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вес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5" descr="перва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2428875" cy="3571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6" descr="втора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500188"/>
            <a:ext cx="2547937" cy="3571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7" descr="третья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500188"/>
            <a:ext cx="2571750" cy="350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5143512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 –</a:t>
            </a:r>
          </a:p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07207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 –</a:t>
            </a:r>
          </a:p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Снегогон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072074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0"/>
            <a:ext cx="614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 ВЕСНЫ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gowall.ru/wall/25/v_ozhidanii_leta_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ЛЕТО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 небе ходят грозы,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травы расцвели,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рано утром росы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Гнут былинки до земли,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 рощах над калиной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Вплоть до ночи гул пчелиный,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солнышком согрета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вода в реке до дна –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 это уже лето!</a:t>
            </a:r>
            <a:b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 кончилась весна!</a:t>
            </a:r>
          </a:p>
          <a:p>
            <a:pPr algn="ctr">
              <a:buNone/>
            </a:pPr>
            <a:endParaRPr lang="ru-RU" sz="5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Евгения Тургенева</a:t>
            </a:r>
          </a:p>
          <a:p>
            <a:endParaRPr lang="ru-RU" sz="5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gowall.ru/wall/25/v_ozhidanii_leta_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bigslide.ru/images/32/31836/960/img4.jpg"/>
          <p:cNvPicPr>
            <a:picLocks noChangeAspect="1" noChangeArrowheads="1"/>
          </p:cNvPicPr>
          <p:nvPr/>
        </p:nvPicPr>
        <p:blipFill>
          <a:blip r:embed="rId3"/>
          <a:srcRect l="67969" t="59236" r="3906" b="13680"/>
          <a:stretch>
            <a:fillRect/>
          </a:stretch>
        </p:blipFill>
        <p:spPr bwMode="auto">
          <a:xfrm>
            <a:off x="6143636" y="357166"/>
            <a:ext cx="2571768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6" name="Picture 2" descr="http://bigslide.ru/images/32/31836/960/img4.jpg"/>
          <p:cNvPicPr>
            <a:picLocks noChangeAspect="1" noChangeArrowheads="1"/>
          </p:cNvPicPr>
          <p:nvPr/>
        </p:nvPicPr>
        <p:blipFill>
          <a:blip r:embed="rId3"/>
          <a:srcRect l="6250" t="32292" r="67187" b="41666"/>
          <a:stretch>
            <a:fillRect/>
          </a:stretch>
        </p:blipFill>
        <p:spPr bwMode="auto">
          <a:xfrm>
            <a:off x="428596" y="357166"/>
            <a:ext cx="2428892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8" name="Picture 4" descr="http://bigslide.ru/images/32/31836/960/img4.jpg"/>
          <p:cNvPicPr>
            <a:picLocks noChangeAspect="1" noChangeArrowheads="1"/>
          </p:cNvPicPr>
          <p:nvPr/>
        </p:nvPicPr>
        <p:blipFill>
          <a:blip r:embed="rId3"/>
          <a:srcRect l="37361" t="47986" r="35295" b="27014"/>
          <a:stretch>
            <a:fillRect/>
          </a:stretch>
        </p:blipFill>
        <p:spPr bwMode="auto">
          <a:xfrm>
            <a:off x="3214678" y="357166"/>
            <a:ext cx="2500330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000504"/>
            <a:ext cx="47148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ЛЕТНИЕ МЕСЯЦЫ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7" y="2428868"/>
            <a:ext cx="235745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–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«Червень»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428868"/>
            <a:ext cx="1928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ИЮЛЬ-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«Липень»</a:t>
            </a:r>
          </a:p>
          <a:p>
            <a:pPr algn="ctr"/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2357430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 –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135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МБДОО детский сад  «Радуга» комбинированного вида</vt:lpstr>
      <vt:lpstr>Слайд 2</vt:lpstr>
      <vt:lpstr>Слайд 3</vt:lpstr>
      <vt:lpstr>Слайд 4</vt:lpstr>
      <vt:lpstr>Слайд 5</vt:lpstr>
      <vt:lpstr>Слайд 6</vt:lpstr>
      <vt:lpstr>Слайд 7</vt:lpstr>
      <vt:lpstr>  ЛЕТО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Ayriz</cp:lastModifiedBy>
  <cp:revision>16</cp:revision>
  <dcterms:created xsi:type="dcterms:W3CDTF">2017-05-28T11:59:17Z</dcterms:created>
  <dcterms:modified xsi:type="dcterms:W3CDTF">2017-06-06T08:39:50Z</dcterms:modified>
</cp:coreProperties>
</file>