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60" r:id="rId6"/>
    <p:sldId id="265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9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7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6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67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82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46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0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3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4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1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8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4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1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6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7BEE3-7121-4DC4-A2BF-11F796810C2F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F376A8-213F-4815-994B-E2AA05C88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9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93766"/>
            <a:ext cx="7766936" cy="1270661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речка…</a:t>
            </a:r>
            <a:endParaRPr lang="ru-RU" sz="9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138" y="2342147"/>
            <a:ext cx="9101249" cy="3930316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Багаутдинова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Арина,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класса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«Русско-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Акташская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ощеобразовательная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Альметьевский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муниципальный район  Республика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биологии, химии </a:t>
            </a:r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кваллификационной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Белоногова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Анатольевна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5759" y="346673"/>
            <a:ext cx="10222030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Наступили долгожданные летние каникулы. Я много раз я думала, 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предпочту летом: валяться на городском пляже, попивая коктейль,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отдыхать в пришкольном лагере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отправиться с родителям 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море   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... наслаждаться всеми прелестями вот таких пейзажей.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то, и другое хорошо, но пока последнее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ближе…</a:t>
            </a:r>
          </a:p>
        </p:txBody>
      </p:sp>
      <p:pic>
        <p:nvPicPr>
          <p:cNvPr id="1027" name="Picture 3" descr="http://i3.imgbb.ru/img8/8/3/e/83e616a400800d17920c6a59394ea6ac_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59" y="2193332"/>
            <a:ext cx="10222029" cy="46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9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85" y="609599"/>
            <a:ext cx="9160625" cy="121235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Я решила летом никуда не уезжать и остаться в своем селе, насладиться красотой родной природы.</a:t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наша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речка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Акташка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Ну разве не прелесть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903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almetevsk.sutochno.ru/files/misc/images/almetyevsk/640/alm_reka_zay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84" y="1821954"/>
            <a:ext cx="9160626" cy="486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80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137" y="1636295"/>
            <a:ext cx="9155875" cy="508534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светит, солнце жарит,  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укрыться и в тени.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работою не занят – 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реки проводят дни.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прохлада, в ней спасенье,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Неохота вылезать, 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 лучше развлеченья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мире не сыскать.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плавать и плескаться,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Кувыркаться и нырять,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речке в мячик наиграться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 речки загорать.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Крики, хохот и веселье –  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Слышно даже вдалеке – 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рассвета до заката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Раздаются на реке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     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138" y="240632"/>
            <a:ext cx="9155874" cy="13956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 у нашей речки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Акташки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нет ничего лучше!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252" y="1636295"/>
            <a:ext cx="4868883" cy="49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823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350">
              <a:srgbClr val="C3E88A"/>
            </a:gs>
            <a:gs pos="89613">
              <a:schemeClr val="accent2">
                <a:lumMod val="40000"/>
                <a:lumOff val="60000"/>
              </a:schemeClr>
            </a:gs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775" y="0"/>
            <a:ext cx="8545485" cy="6483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возвращаться сюда еще и еще…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75" y="648393"/>
            <a:ext cx="8545484" cy="620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430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9505"/>
            <a:ext cx="8596668" cy="78139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к нам в гости!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raktashalm.ru/wp-content/uploads/2014/08/Russkiy-Aktas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763" y="2194436"/>
            <a:ext cx="5058889" cy="4307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555" y="1267326"/>
            <a:ext cx="571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Всем найдётся здесь местечко: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Рыбке, лодке,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вам 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мне.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Всех купает наша речка,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Всех катает на спине.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Чтоб измерить глубину,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 зажмурюсь и нырну,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Потому что глубина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ныряния нужна. </a:t>
            </a:r>
          </a:p>
        </p:txBody>
      </p:sp>
    </p:spTree>
    <p:extLst>
      <p:ext uri="{BB962C8B-B14F-4D97-AF65-F5344CB8AC3E}">
        <p14:creationId xmlns:p14="http://schemas.microsoft.com/office/powerpoint/2010/main" val="427353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23" y="166483"/>
            <a:ext cx="32951054" cy="5283199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Сохраним красоту и чистоту наших рек!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ic1.mycdn.me/getImage?photoId=534173994532&amp;photoType=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67" y="845022"/>
            <a:ext cx="9220002" cy="5799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0084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114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Грань</vt:lpstr>
      <vt:lpstr>Наша речка…</vt:lpstr>
      <vt:lpstr>      Наступили долгожданные летние каникулы. Я много раз я думала,     что предпочту летом: валяться на городском пляже, попивая коктейль,    отдыхать в пришкольном лагере, отправиться с родителям на море       или ... наслаждаться всеми прелестями вот таких пейзажей.   И то, и другое хорошо, но пока последнее мне ближе…</vt:lpstr>
      <vt:lpstr>       Я решила летом никуда не уезжать и остаться в своем селе, насладиться красотой родной природы. А вот и наша речка Акташка. Ну разве не прелесть?</vt:lpstr>
      <vt:lpstr>Отдых у нашей речки Акташки  – нет ничего лучше!</vt:lpstr>
      <vt:lpstr>  Хочется возвращаться сюда еще и еще…</vt:lpstr>
      <vt:lpstr>   Добро пожаловать к нам в гости!</vt:lpstr>
      <vt:lpstr>   Сохраним красоту и чистоту наших рек!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речка</dc:title>
  <dc:creator>XTreme.ws</dc:creator>
  <cp:lastModifiedBy>Пользователь</cp:lastModifiedBy>
  <cp:revision>30</cp:revision>
  <dcterms:created xsi:type="dcterms:W3CDTF">2015-03-21T13:47:31Z</dcterms:created>
  <dcterms:modified xsi:type="dcterms:W3CDTF">2017-06-20T08:51:05Z</dcterms:modified>
</cp:coreProperties>
</file>