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10" r:id="rId4"/>
    <p:sldId id="294" r:id="rId5"/>
    <p:sldId id="263" r:id="rId6"/>
    <p:sldId id="280" r:id="rId7"/>
    <p:sldId id="293" r:id="rId8"/>
    <p:sldId id="281" r:id="rId9"/>
    <p:sldId id="288" r:id="rId10"/>
    <p:sldId id="283" r:id="rId11"/>
    <p:sldId id="302" r:id="rId12"/>
    <p:sldId id="303" r:id="rId13"/>
    <p:sldId id="323" r:id="rId14"/>
    <p:sldId id="304" r:id="rId15"/>
    <p:sldId id="305" r:id="rId16"/>
    <p:sldId id="326" r:id="rId17"/>
    <p:sldId id="330" r:id="rId18"/>
    <p:sldId id="325" r:id="rId19"/>
    <p:sldId id="292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6078" autoAdjust="0"/>
    <p:restoredTop sz="94718" autoAdjust="0"/>
  </p:normalViewPr>
  <p:slideViewPr>
    <p:cSldViewPr>
      <p:cViewPr varScale="1">
        <p:scale>
          <a:sx n="86" d="100"/>
          <a:sy n="86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9C67-615A-482D-84A0-B936ABF1453C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1F899-8271-42FB-A9DE-01A6237EED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538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8FA1-3A8D-4BEB-B385-3DDBC6EA45B1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9C24-3BE5-4863-B2C8-4A3DFE9957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324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DBFD-C39F-4E40-9DB9-693D383F8336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BA2BB83-06CF-412E-9C22-D6CB7D955B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243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4CF6-2C9C-4594-8066-105E9A9A354C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44A0-787E-4BC1-8295-FEF318970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526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F32E-89CC-4409-A448-416F6B393067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2AB11-DF52-4725-8B7A-1ECA54577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799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3DFA-3CE4-4EEB-BDDA-66F1C0793F2F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705A-6F39-4823-B067-B611A572A5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803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5141-9148-4CD1-A877-FBBDDDF4E945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A16EB-B616-444D-97F4-7D4E033D5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83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6A6D-20CA-4C07-BEE2-6BF016864D36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CDFC5-B3D2-4D70-8F2B-9DE3E7B88C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204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1B87-8A5A-476A-A117-CE77FD6751D1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30F8DD4-A113-4C0F-BA7A-93C5B769C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1862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0C4F-3D5B-49D2-83D3-D87F1BA6A180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587E-48A9-4953-9CD4-3BD770D972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577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11C1F9-3F93-4C1B-B047-DA723655FAC6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1C768695-4E80-4206-AD56-6E5A44765F0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2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3" r:id="rId8"/>
    <p:sldLayoutId id="2147483790" r:id="rId9"/>
    <p:sldLayoutId id="214748379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46419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Эко группа МБОУ «Гимназия № 20 имени Абдуллы </a:t>
            </a:r>
            <a:r>
              <a:rPr lang="ru-RU" sz="3200" dirty="0" err="1" smtClean="0">
                <a:solidFill>
                  <a:srgbClr val="FFFF00"/>
                </a:solidFill>
              </a:rPr>
              <a:t>Алиша</a:t>
            </a:r>
            <a:r>
              <a:rPr lang="ru-RU" sz="3200" dirty="0" smtClean="0">
                <a:solidFill>
                  <a:srgbClr val="FFFF00"/>
                </a:solidFill>
              </a:rPr>
              <a:t>» (11 класс)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200" dirty="0" err="1" smtClean="0">
                <a:solidFill>
                  <a:srgbClr val="FFFF00"/>
                </a:solidFill>
              </a:rPr>
              <a:t>Зеленята</a:t>
            </a:r>
            <a:r>
              <a:rPr lang="ru-RU" sz="3200" dirty="0" smtClean="0">
                <a:solidFill>
                  <a:srgbClr val="FFFF00"/>
                </a:solidFill>
              </a:rPr>
              <a:t>» (руководитель  –Самойлова Карина, ученица 11 класса)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01009"/>
            <a:ext cx="341987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4" descr="IMG_20170218_1233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ODXP2-1j8Y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996952"/>
            <a:ext cx="5004048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Рисунок 5" descr="euFKVfzjo5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2846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6" descr="RMsE3CkdDM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38465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1MzXrjXKRR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28396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Ziujr_Lgk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0"/>
            <a:ext cx="493204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9UvStXmm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56992"/>
            <a:ext cx="486003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dBr7TbQ68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284984"/>
            <a:ext cx="421196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2baiK_wYoH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9248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FFnExL-g-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3212976"/>
            <a:ext cx="590465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Vmk9iuAww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0"/>
            <a:ext cx="48600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4" name="Рисунок 3" descr="IMG-20180402-WA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43584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80402-WA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3140968"/>
            <a:ext cx="302433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907_0752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996952"/>
            <a:ext cx="338437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aRJIGykIC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9832" y="0"/>
            <a:ext cx="60841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JFCf5ZkmH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68144" y="2996952"/>
            <a:ext cx="327585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di3K_J0ybh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9999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uKLkvpP2q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0"/>
            <a:ext cx="471601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BQlX4j8yyQ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5024"/>
            <a:ext cx="464400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uQVu3Z3-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RGBmrvjTI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2924944"/>
            <a:ext cx="586814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IvlQAQYFix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36712"/>
            <a:ext cx="44279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250825" y="0"/>
            <a:ext cx="84978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r>
              <a:rPr lang="ru-RU" altLang="ru-RU" sz="2000" b="1">
                <a:solidFill>
                  <a:srgbClr val="FFFF00"/>
                </a:solidFill>
              </a:rPr>
              <a:t>ЭКО ЛИДЕРЫ ПРОВОДЯТ УРОКИ В МЛАДШЕМ И СРЕДНЕМ ЗВЕНЕ</a:t>
            </a:r>
          </a:p>
        </p:txBody>
      </p:sp>
      <p:pic>
        <p:nvPicPr>
          <p:cNvPr id="7" name="Рисунок 6" descr="wmNrfOIrns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692696"/>
            <a:ext cx="4716016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5" name="Рисунок 4" descr="bzOFJqM_Aq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8802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McADcp7oN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3041576"/>
            <a:ext cx="464400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zruf-7REa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846090"/>
            <a:ext cx="4644008" cy="401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EjvRhtdDh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0"/>
            <a:ext cx="464400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РАСПРОСТРАНЕНИЕ ОПЫТА В СОЦ СЕТЯХ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https://vk.com/club144721054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87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404813"/>
            <a:ext cx="7772400" cy="17287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Picture 4" descr="1493886608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437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ertificate_23408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0"/>
            <a:ext cx="314462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исьмо директору от проекта ekologia-rossii.r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32997" y="0"/>
            <a:ext cx="2711003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Нурутдинова Алина Радиковн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9832" y="2852936"/>
            <a:ext cx="3240360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80417-WA001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-277350" y="2914262"/>
            <a:ext cx="40110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0417-WA001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5597860" y="3051212"/>
            <a:ext cx="3816424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755650" y="333375"/>
            <a:ext cx="7772400" cy="38814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Работа группы ведется по 3 направлениям: </a:t>
            </a:r>
          </a:p>
          <a:p>
            <a:pPr algn="just" eaLnBrk="1" hangingPunct="1">
              <a:defRPr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«экология природы»,</a:t>
            </a:r>
          </a:p>
          <a:p>
            <a:pPr algn="just" eaLnBrk="1" hangingPunct="1">
              <a:defRPr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«экология тела»,</a:t>
            </a:r>
          </a:p>
          <a:p>
            <a:pPr algn="just" eaLnBrk="1" hangingPunct="1">
              <a:defRPr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«экология души».</a:t>
            </a:r>
          </a:p>
          <a:p>
            <a:pPr algn="just" eaLnBrk="1" hangingPunct="1">
              <a:defRPr/>
            </a:pP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4472" y="4077072"/>
            <a:ext cx="356952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0420" name="Picture 4" descr="TixYWDuIwsw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40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iplo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5" y="0"/>
            <a:ext cx="399593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an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2996952"/>
            <a:ext cx="363589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QI1SnLB2-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573016"/>
            <a:ext cx="558011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body" idx="1"/>
          </p:nvPr>
        </p:nvSpPr>
        <p:spPr>
          <a:xfrm>
            <a:off x="530225" y="692150"/>
            <a:ext cx="8074025" cy="4392613"/>
          </a:xfrm>
        </p:spPr>
        <p:txBody>
          <a:bodyPr/>
          <a:lstStyle/>
          <a:p>
            <a:pPr algn="just" eaLnBrk="1" hangingPunct="1"/>
            <a:r>
              <a:rPr lang="ru-RU" altLang="ru-RU" sz="5400" b="1" smtClean="0">
                <a:solidFill>
                  <a:srgbClr val="FFC000"/>
                </a:solidFill>
              </a:rPr>
              <a:t>Наш путь – “от экологии природы через экологию языка к экологии души”.</a:t>
            </a:r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437112"/>
            <a:ext cx="363589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919787"/>
          </a:xfrm>
        </p:spPr>
        <p:txBody>
          <a:bodyPr/>
          <a:lstStyle/>
          <a:p>
            <a:pPr algn="just" eaLnBrk="1" hangingPunct="1"/>
            <a:r>
              <a:rPr lang="ru-RU" altLang="ru-RU" b="1" u="sng" dirty="0" smtClean="0">
                <a:latin typeface="Arial" panose="020B0604020202020204" pitchFamily="34" charset="0"/>
              </a:rPr>
              <a:t>Наши задачи: 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</a:p>
          <a:p>
            <a:pPr algn="just" eaLnBrk="1" hangingPunct="1"/>
            <a:r>
              <a:rPr lang="ru-RU" altLang="ru-RU" b="1" dirty="0" smtClean="0">
                <a:latin typeface="Arial" panose="020B0604020202020204" pitchFamily="34" charset="0"/>
              </a:rPr>
              <a:t>Развитие </a:t>
            </a:r>
            <a:r>
              <a:rPr lang="ru-RU" altLang="ru-RU" b="1" dirty="0" err="1" smtClean="0">
                <a:latin typeface="Arial" panose="020B0604020202020204" pitchFamily="34" charset="0"/>
              </a:rPr>
              <a:t>здоровьесберегающего</a:t>
            </a:r>
            <a:r>
              <a:rPr lang="ru-RU" altLang="ru-RU" b="1" dirty="0" smtClean="0">
                <a:latin typeface="Arial" panose="020B0604020202020204" pitchFamily="34" charset="0"/>
              </a:rPr>
              <a:t> пространства;</a:t>
            </a:r>
          </a:p>
          <a:p>
            <a:pPr algn="just" eaLnBrk="1" hangingPunct="1"/>
            <a:r>
              <a:rPr lang="ru-RU" altLang="ru-RU" b="1" dirty="0" smtClean="0">
                <a:latin typeface="Arial" panose="020B0604020202020204" pitchFamily="34" charset="0"/>
              </a:rPr>
              <a:t>Работа эко лидеров, проведение акций, конкурсов, исследовательских проектов;</a:t>
            </a:r>
          </a:p>
          <a:p>
            <a:pPr algn="just" eaLnBrk="1" hangingPunct="1"/>
            <a:r>
              <a:rPr lang="ru-RU" altLang="ru-RU" b="1" dirty="0" smtClean="0">
                <a:latin typeface="Arial" panose="020B0604020202020204" pitchFamily="34" charset="0"/>
              </a:rPr>
              <a:t>Сотрудничество с эко центрами;</a:t>
            </a:r>
          </a:p>
          <a:p>
            <a:pPr algn="just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Обмен  опытом,  изучение  лучшего,  обобщение,  распространение;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Экологические мероприятия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 algn="just" eaLnBrk="1" hangingPunct="1"/>
            <a:r>
              <a:rPr lang="tt-RU" altLang="ru-RU" sz="2400" b="1" smtClean="0"/>
              <a:t>Участие в </a:t>
            </a:r>
            <a:r>
              <a:rPr lang="tt-RU" altLang="ru-RU" sz="2400" b="1" smtClean="0">
                <a:solidFill>
                  <a:srgbClr val="FF0000"/>
                </a:solidFill>
              </a:rPr>
              <a:t>проектах от </a:t>
            </a:r>
            <a:r>
              <a:rPr lang="ru-RU" altLang="ru-RU" sz="2400" b="1" smtClean="0">
                <a:solidFill>
                  <a:srgbClr val="FF0000"/>
                </a:solidFill>
              </a:rPr>
              <a:t>«</a:t>
            </a:r>
            <a:r>
              <a:rPr lang="en-US" altLang="ru-RU" sz="2400" b="1" smtClean="0">
                <a:solidFill>
                  <a:srgbClr val="FF0000"/>
                </a:solidFill>
              </a:rPr>
              <a:t>GlobalLab</a:t>
            </a:r>
            <a:r>
              <a:rPr lang="ru-RU" altLang="ru-RU" sz="2400" b="1" smtClean="0"/>
              <a:t>»: «Природные индикаторы </a:t>
            </a:r>
            <a:r>
              <a:rPr lang="en-US" altLang="ru-RU" sz="2400" b="1" smtClean="0"/>
              <a:t>PH</a:t>
            </a:r>
            <a:r>
              <a:rPr lang="ru-RU" altLang="ru-RU" sz="2400" b="1" smtClean="0"/>
              <a:t>», «Наши питомцы», «Зацвели деревья», «Дневник читателя» и др.</a:t>
            </a:r>
          </a:p>
          <a:p>
            <a:pPr algn="just" eaLnBrk="1" hangingPunct="1"/>
            <a:r>
              <a:rPr lang="ru-RU" altLang="ru-RU" sz="2400" b="1" smtClean="0"/>
              <a:t>Участие в </a:t>
            </a:r>
            <a:r>
              <a:rPr lang="ru-RU" altLang="ru-RU" sz="2400" b="1" smtClean="0">
                <a:solidFill>
                  <a:srgbClr val="FF0000"/>
                </a:solidFill>
              </a:rPr>
              <a:t>мероприятиях </a:t>
            </a:r>
            <a:r>
              <a:rPr lang="tt-RU" altLang="ru-RU" sz="2400" b="1" smtClean="0">
                <a:solidFill>
                  <a:srgbClr val="FF0000"/>
                </a:solidFill>
              </a:rPr>
              <a:t>ГДЭБ</a:t>
            </a:r>
            <a:r>
              <a:rPr lang="ru-RU" altLang="ru-RU" sz="2400" b="1" smtClean="0">
                <a:solidFill>
                  <a:srgbClr val="FF0000"/>
                </a:solidFill>
              </a:rPr>
              <a:t>Ц</a:t>
            </a:r>
            <a:r>
              <a:rPr lang="ru-RU" altLang="ru-RU" sz="2400" b="1" smtClean="0"/>
              <a:t>: городская акция в рамках Международных дней наблюдения птиц», «Вторая жизнь упаковки»,  «Моя малая Родина», </a:t>
            </a:r>
          </a:p>
          <a:p>
            <a:pPr algn="just" eaLnBrk="1" hangingPunct="1"/>
            <a:r>
              <a:rPr lang="ru-RU" altLang="ru-RU" sz="2400" b="1" smtClean="0"/>
              <a:t>Выступления на </a:t>
            </a:r>
            <a:r>
              <a:rPr lang="ru-RU" altLang="ru-RU" sz="2400" b="1" smtClean="0">
                <a:solidFill>
                  <a:srgbClr val="FF0000"/>
                </a:solidFill>
              </a:rPr>
              <a:t>Городском экологическом методическом заседании учителей </a:t>
            </a:r>
            <a:r>
              <a:rPr lang="ru-RU" altLang="ru-RU" sz="2400" b="1" smtClean="0"/>
              <a:t>в</a:t>
            </a:r>
            <a:r>
              <a:rPr lang="tt-RU" altLang="ru-RU" sz="2400" b="1" smtClean="0"/>
              <a:t> ГДЭБ</a:t>
            </a:r>
            <a:r>
              <a:rPr lang="ru-RU" altLang="ru-RU" sz="2400" b="1" smtClean="0"/>
              <a:t>Ц (Анализ работы по эколого-биологическому образованию и др);</a:t>
            </a:r>
          </a:p>
          <a:p>
            <a:pPr algn="just" eaLnBrk="1" hangingPunct="1"/>
            <a:r>
              <a:rPr lang="tt-RU" altLang="ru-RU" sz="2400" b="1" smtClean="0"/>
              <a:t>Участие в</a:t>
            </a:r>
            <a:r>
              <a:rPr lang="ru-RU" altLang="ru-RU" sz="2400" b="1" smtClean="0">
                <a:solidFill>
                  <a:srgbClr val="FF0000"/>
                </a:solidFill>
              </a:rPr>
              <a:t> Международных научно-теоретических конференциях </a:t>
            </a:r>
            <a:r>
              <a:rPr lang="ru-RU" altLang="ru-RU" sz="2400" b="1" smtClean="0"/>
              <a:t>«Цивилизационные разломы: мировое сообщество и судьба России» (ЮНЕСКО).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362950" cy="5991225"/>
          </a:xfrm>
        </p:spPr>
        <p:txBody>
          <a:bodyPr/>
          <a:lstStyle/>
          <a:p>
            <a:pPr algn="just" eaLnBrk="1" hangingPunct="1"/>
            <a:r>
              <a:rPr lang="ru-RU" altLang="ru-RU" b="1" smtClean="0">
                <a:solidFill>
                  <a:srgbClr val="FF0000"/>
                </a:solidFill>
              </a:rPr>
              <a:t>Публикации</a:t>
            </a:r>
            <a:r>
              <a:rPr lang="ru-RU" altLang="ru-RU" b="1" smtClean="0"/>
              <a:t> на эко тему: «Экология детям», «Химия и охрана окружающей среды» и др.</a:t>
            </a:r>
          </a:p>
          <a:p>
            <a:pPr algn="just" eaLnBrk="1" hangingPunct="1"/>
            <a:r>
              <a:rPr lang="ru-RU" altLang="ru-RU" b="1" smtClean="0"/>
              <a:t>Проведение </a:t>
            </a:r>
            <a:r>
              <a:rPr lang="ru-RU" altLang="ru-RU" b="1" smtClean="0">
                <a:solidFill>
                  <a:srgbClr val="FF0000"/>
                </a:solidFill>
              </a:rPr>
              <a:t>экологических уроков</a:t>
            </a:r>
            <a:r>
              <a:rPr lang="ru-RU" altLang="ru-RU" b="1" smtClean="0"/>
              <a:t>: «От экологии природы к экологии души», «Разделяй с нами», «Разделяй с нами 2.0», «Заповедные острова. Сохраняя будущее», «Сделаем вместе», «Хранители воды», «Хранители воды 4», «ЖиваяВолга», «Свобода от отходов», «Лес и природа» и др.</a:t>
            </a:r>
          </a:p>
          <a:p>
            <a:pPr algn="just" eaLnBrk="1" hangingPunct="1"/>
            <a:r>
              <a:rPr lang="ru-RU" altLang="ru-RU" b="1" smtClean="0">
                <a:solidFill>
                  <a:srgbClr val="FF0000"/>
                </a:solidFill>
              </a:rPr>
              <a:t>ЭКА-флешмобы</a:t>
            </a:r>
            <a:r>
              <a:rPr lang="ru-RU" altLang="ru-RU" b="1" smtClean="0"/>
              <a:t>: «Международный день наблюдения птиц», «Птицы в городе», «Поздравь заповедник», «Подсчет водоплавающих птиц», «Разделяй с нами», «Разделяйфлешмоб.РФ»</a:t>
            </a:r>
          </a:p>
          <a:p>
            <a:pPr algn="just" eaLnBrk="1" hangingPunct="1"/>
            <a:r>
              <a:rPr lang="ru-RU" altLang="ru-RU" b="1" smtClean="0">
                <a:solidFill>
                  <a:srgbClr val="FF0000"/>
                </a:solidFill>
              </a:rPr>
              <a:t>Экоквесты</a:t>
            </a:r>
            <a:r>
              <a:rPr lang="ru-RU" altLang="ru-RU" b="1" smtClean="0"/>
              <a:t>: «Экопросвет</a:t>
            </a:r>
            <a:r>
              <a:rPr lang="ru-RU" altLang="ru-RU" smtClean="0"/>
              <a:t>», </a:t>
            </a:r>
            <a:r>
              <a:rPr lang="ru-RU" altLang="ru-RU" b="1" smtClean="0"/>
              <a:t>«Экодвор»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250825" y="260350"/>
            <a:ext cx="8893175" cy="6064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0000"/>
                </a:solidFill>
              </a:rPr>
              <a:t>Республиканская акция </a:t>
            </a:r>
            <a:r>
              <a:rPr lang="ru-RU" altLang="ru-RU" sz="2800" b="1" smtClean="0"/>
              <a:t>«Сдай макулатуру-сохрани дерево»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b="1" smtClean="0"/>
              <a:t>Конкурс </a:t>
            </a:r>
            <a:r>
              <a:rPr lang="ru-RU" altLang="ru-RU" sz="2800" b="1" smtClean="0">
                <a:solidFill>
                  <a:srgbClr val="FF0000"/>
                </a:solidFill>
              </a:rPr>
              <a:t>«Скворцы прилетели», </a:t>
            </a:r>
            <a:r>
              <a:rPr lang="ru-RU" altLang="ru-RU" sz="2800" b="1" smtClean="0"/>
              <a:t>ООО «Максидом»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Конкурс на </a:t>
            </a:r>
            <a:r>
              <a:rPr lang="ru-RU" altLang="ru-RU" sz="2800" b="1" smtClean="0">
                <a:solidFill>
                  <a:srgbClr val="FF0000"/>
                </a:solidFill>
              </a:rPr>
              <a:t>лучшую поделку </a:t>
            </a:r>
            <a:r>
              <a:rPr lang="ru-RU" altLang="ru-RU" sz="2800" b="1" smtClean="0"/>
              <a:t>из природного материала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Выставка </a:t>
            </a:r>
            <a:r>
              <a:rPr lang="ru-RU" altLang="ru-RU" sz="2800" b="1" smtClean="0">
                <a:solidFill>
                  <a:srgbClr val="FF0000"/>
                </a:solidFill>
              </a:rPr>
              <a:t>творческих работ </a:t>
            </a:r>
            <a:r>
              <a:rPr lang="ru-RU" altLang="ru-RU" sz="2800" b="1" smtClean="0"/>
              <a:t>«Подарки щедрой осени»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«</a:t>
            </a:r>
            <a:r>
              <a:rPr lang="ru-RU" altLang="ru-RU" sz="2800" b="1" smtClean="0">
                <a:solidFill>
                  <a:srgbClr val="FF0000"/>
                </a:solidFill>
              </a:rPr>
              <a:t>Эко десант </a:t>
            </a:r>
            <a:r>
              <a:rPr lang="ru-RU" altLang="ru-RU" sz="2800" b="1" smtClean="0"/>
              <a:t>–уборка школьной территории»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Участие в проекте </a:t>
            </a:r>
            <a:r>
              <a:rPr lang="ru-RU" altLang="ru-RU" sz="2800" b="1" smtClean="0">
                <a:solidFill>
                  <a:srgbClr val="FF0000"/>
                </a:solidFill>
              </a:rPr>
              <a:t>«Страна экологическая»</a:t>
            </a:r>
            <a:r>
              <a:rPr lang="ru-RU" altLang="ru-RU" sz="2800" b="1" smtClean="0"/>
              <a:t> («ДРОФА-ВЕНТАНА»)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Экологическая акция </a:t>
            </a:r>
            <a:r>
              <a:rPr lang="ru-RU" altLang="ru-RU" sz="2800" b="1" smtClean="0">
                <a:solidFill>
                  <a:srgbClr val="FF0000"/>
                </a:solidFill>
              </a:rPr>
              <a:t>Казанского зооботсада </a:t>
            </a:r>
            <a:r>
              <a:rPr lang="ru-RU" altLang="ru-RU" sz="2800" b="1" smtClean="0"/>
              <a:t>«Лучший птичий дом» в преддверии Международного дня птиц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3019" name="Picture 11" descr="IMG_20170218_1205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4651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aE69aksTs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0"/>
            <a:ext cx="439248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Рисунок 4" descr="IVLJtQAyIW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EgXpl3YgXSw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329608"/>
            <a:ext cx="44999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Ap7IWEoz_K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jKdyKvhBW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0"/>
            <a:ext cx="453650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CJQLcJRge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1680" y="3068960"/>
            <a:ext cx="619268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1011</TotalTime>
  <Words>363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Эко группа МБОУ «Гимназия № 20 имени Абдуллы Алиша» (11 класс)  «Зеленята» (руководитель  –Самойлова Карина, ученица 11 класса)</vt:lpstr>
      <vt:lpstr>Слайд 2</vt:lpstr>
      <vt:lpstr>Слайд 3</vt:lpstr>
      <vt:lpstr>Слайд 4</vt:lpstr>
      <vt:lpstr>Экологические мероприятия: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работа в МБОУ «Гимназия № 20»</dc:title>
  <dc:creator>teacher</dc:creator>
  <cp:lastModifiedBy>Пользователь</cp:lastModifiedBy>
  <cp:revision>87</cp:revision>
  <dcterms:created xsi:type="dcterms:W3CDTF">2015-02-18T19:12:49Z</dcterms:created>
  <dcterms:modified xsi:type="dcterms:W3CDTF">2018-11-26T10:12:19Z</dcterms:modified>
</cp:coreProperties>
</file>