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31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6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6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141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14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93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07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6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3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28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29161-CD19-428A-B48C-981B4A183350}" type="datetimeFigureOut">
              <a:rPr lang="ru-RU" smtClean="0"/>
              <a:t>29.12.2024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790B-B1CB-4F71-81DB-59C65BAA7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4" y="0"/>
            <a:ext cx="12083935" cy="692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12480" y="4671753"/>
            <a:ext cx="36202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Презентацию подготовил: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Андреев Антон Вячеславович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(использованы фото из семейного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рхива)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6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8" cy="685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0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Downloads\WhatsApp Image 2024-12-29 at 20.49.3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742" y="556953"/>
            <a:ext cx="3658566" cy="4540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304415" y="1662545"/>
            <a:ext cx="301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Серебро, огни и блестки, -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Целый мир из серебра!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 жемчугах горят березки,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Черно-голые вчера.</a:t>
            </a:r>
          </a:p>
        </p:txBody>
      </p:sp>
    </p:spTree>
    <p:extLst>
      <p:ext uri="{BB962C8B-B14F-4D97-AF65-F5344CB8AC3E}">
        <p14:creationId xmlns:p14="http://schemas.microsoft.com/office/powerpoint/2010/main" val="401344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9.55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23" y="694099"/>
            <a:ext cx="3528348" cy="50042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905404" y="1670857"/>
            <a:ext cx="3767204" cy="1787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Идет волшебница-зима,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Пришла, рассыпалась; клоками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Повисла на суках дубов,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Легла волнистыми коврами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Среди полей вокруг холмов.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3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9.16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302" y="498764"/>
            <a:ext cx="4134470" cy="49861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429105" y="1438102"/>
            <a:ext cx="3549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Зима, как белая свеча,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 ночи горит, не согревая,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 сиянье зимнего луча,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Снежинки — ангелы из рая…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Летят на землю не спеша,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Мечты нам дарят о паренье,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И наполняется душа…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Волшебным светом вдохновенья.</a:t>
            </a:r>
          </a:p>
        </p:txBody>
      </p:sp>
    </p:spTree>
    <p:extLst>
      <p:ext uri="{BB962C8B-B14F-4D97-AF65-F5344CB8AC3E}">
        <p14:creationId xmlns:p14="http://schemas.microsoft.com/office/powerpoint/2010/main" val="27244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8.58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58" y="631767"/>
            <a:ext cx="3149918" cy="37131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665200" y="928550"/>
            <a:ext cx="51392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У зимы красивая походка,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У зимы чудесная пора,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Белым облаком кружится звонко,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И смеется радостно она.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Ей идут снега и льды большие,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Ей перечить просто так нельзя,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Ведь она прекрасная — отныне,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Заблудилась в сердце навсегда.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Ворожит отчаянно по свету,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Заметает ласково следы,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Ведь не зря ее так любят дети,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Ведь не зря ее так любим мы! 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8.4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44" y="615142"/>
            <a:ext cx="3841000" cy="47366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088284" y="1346663"/>
            <a:ext cx="31300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Кто-то любит зиму, кто-то ругает.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Кто-то просто не может жить без нее…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Знаю точно – от белого снега вдруг замирает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И в восторге заходится сердце мое.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87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8.24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43" y="357447"/>
            <a:ext cx="3333405" cy="4347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697585" y="1371600"/>
            <a:ext cx="35405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Снег да снежные узоры,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 поле вьюга, разговоры,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 пять часов уж тьма.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День — коньки, снежки, салазки,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Вечер — бабушкины сказки, —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Вот она — зима!..</a:t>
            </a:r>
          </a:p>
        </p:txBody>
      </p:sp>
    </p:spTree>
    <p:extLst>
      <p:ext uri="{BB962C8B-B14F-4D97-AF65-F5344CB8AC3E}">
        <p14:creationId xmlns:p14="http://schemas.microsoft.com/office/powerpoint/2010/main" val="170304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WhatsApp Image 2024-12-29 at 20.47.35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294" y="623454"/>
            <a:ext cx="3574473" cy="45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387542" y="1255222"/>
            <a:ext cx="267387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Снег летает и сверкает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 золотом сиянье дня.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Словно пухом устилает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Все долины и поля ...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Все в природе замирает: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И поля, и темный лес.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Снег летает и сверкает,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Тихо падая с небес.</a:t>
            </a:r>
          </a:p>
        </p:txBody>
      </p:sp>
    </p:spTree>
    <p:extLst>
      <p:ext uri="{BB962C8B-B14F-4D97-AF65-F5344CB8AC3E}">
        <p14:creationId xmlns:p14="http://schemas.microsoft.com/office/powerpoint/2010/main" val="1687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65" y="551766"/>
            <a:ext cx="3214600" cy="4286134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-94565"/>
            <a:ext cx="18473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4007" y="947651"/>
            <a:ext cx="4530437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И в этой сказке под названием «Зима»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Так важно нам порой остановиться,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И посмотреть как приукрашены дома,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Узорами на окнах насладиться.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Чтоб посмотреть на белый снежный лес,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И на осевший иней на заборе.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Заметить то, как падают с небес,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Снежинки заметая собой поле.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Заметить как рождаются следы,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С утра за ночь заснеженных тропинках.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И то как много дарят теплоты,</a:t>
            </a:r>
            <a:r>
              <a:rPr lang="ru-RU" altLang="ru-RU" dirty="0">
                <a:solidFill>
                  <a:srgbClr val="212529"/>
                </a:solidFill>
                <a:latin typeface="system-ui"/>
              </a:rPr>
              <a:t/>
            </a:r>
            <a:br>
              <a:rPr lang="ru-RU" altLang="ru-RU" dirty="0">
                <a:solidFill>
                  <a:srgbClr val="212529"/>
                </a:solidFill>
                <a:latin typeface="system-ui"/>
              </a:rPr>
            </a:br>
            <a: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  <a:t>Улыбок отраженья в колких льдинках.</a:t>
            </a:r>
            <a:br>
              <a:rPr lang="ru-RU" altLang="ru-RU" dirty="0">
                <a:solidFill>
                  <a:schemeClr val="accent5">
                    <a:lumMod val="75000"/>
                  </a:schemeClr>
                </a:solidFill>
                <a:latin typeface="system-ui"/>
              </a:rPr>
            </a:b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74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140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system-ui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2024-12-29T18:26:57Z</dcterms:created>
  <dcterms:modified xsi:type="dcterms:W3CDTF">2024-12-29T19:22:27Z</dcterms:modified>
</cp:coreProperties>
</file>