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2" r:id="rId6"/>
    <p:sldId id="263" r:id="rId7"/>
    <p:sldId id="264" r:id="rId8"/>
    <p:sldId id="266" r:id="rId9"/>
    <p:sldId id="265" r:id="rId10"/>
    <p:sldId id="267" r:id="rId11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BED9-415A-4F6B-8743-F6F1F3AB417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7DFA-3015-4563-A7A5-189BB2F41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6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BED9-415A-4F6B-8743-F6F1F3AB417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7DFA-3015-4563-A7A5-189BB2F41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7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BED9-415A-4F6B-8743-F6F1F3AB417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7DFA-3015-4563-A7A5-189BB2F41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1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BED9-415A-4F6B-8743-F6F1F3AB417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7DFA-3015-4563-A7A5-189BB2F41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0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BED9-415A-4F6B-8743-F6F1F3AB417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7DFA-3015-4563-A7A5-189BB2F41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8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BED9-415A-4F6B-8743-F6F1F3AB417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7DFA-3015-4563-A7A5-189BB2F41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4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BED9-415A-4F6B-8743-F6F1F3AB417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7DFA-3015-4563-A7A5-189BB2F41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4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BED9-415A-4F6B-8743-F6F1F3AB417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7DFA-3015-4563-A7A5-189BB2F41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3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BED9-415A-4F6B-8743-F6F1F3AB417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7DFA-3015-4563-A7A5-189BB2F41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1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BED9-415A-4F6B-8743-F6F1F3AB417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7DFA-3015-4563-A7A5-189BB2F41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0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BED9-415A-4F6B-8743-F6F1F3AB417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7DFA-3015-4563-A7A5-189BB2F41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3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BED9-415A-4F6B-8743-F6F1F3AB417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F7DFA-3015-4563-A7A5-189BB2F41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3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5126_156-p-fon-dlya-prezentatsii-detskii-sad-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7059" y="1707775"/>
            <a:ext cx="9345706" cy="15697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«Центр развития ребенка- детский сад № 92 «Ладушки» Нижнекамского муниципального района РТ.</a:t>
            </a:r>
            <a:b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творческий проект </a:t>
            </a:r>
            <a:b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мире сказок и стихов Тукая» </a:t>
            </a:r>
            <a:endParaRPr lang="ru-RU" sz="4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858001" y="4262907"/>
            <a:ext cx="4262717" cy="22320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АВТОР ПРОЕКТА: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ШАФИГУЛЛИНА ЛЕЙСАН РАВИЛЬЕВНА,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КАТЕГОРИИ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sun9-43.userapi.com/impg/mJLdV1-Jq_qzmD5CslteiD_4Z_7yH10vqqLYSg/BL99n9hodmw.jpg?size=810x1080&amp;quality=95&amp;sign=f31924d8c7dad5e3fb9be00b27e9a00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84" y="3756516"/>
            <a:ext cx="1966869" cy="2622491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322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5126_156-p-fon-dlya-prezentatsii-detskii-sad-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53791"/>
            <a:ext cx="10515600" cy="61818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</a:rPr>
              <a:t>                    Выступление ребят на празднике</a:t>
            </a:r>
          </a:p>
          <a:p>
            <a:endParaRPr lang="ru-RU" sz="3600" b="1" i="1" dirty="0">
              <a:solidFill>
                <a:srgbClr val="00B0F0"/>
              </a:solidFill>
            </a:endParaRPr>
          </a:p>
          <a:p>
            <a:endParaRPr lang="ru-RU" sz="3600" b="1" i="1" dirty="0" smtClean="0">
              <a:solidFill>
                <a:srgbClr val="00B0F0"/>
              </a:solidFill>
            </a:endParaRPr>
          </a:p>
          <a:p>
            <a:endParaRPr lang="ru-RU" sz="3600" b="1" i="1" dirty="0">
              <a:solidFill>
                <a:srgbClr val="00B0F0"/>
              </a:solidFill>
            </a:endParaRPr>
          </a:p>
          <a:p>
            <a:endParaRPr lang="ru-RU" sz="3600" b="1" i="1" dirty="0" smtClean="0">
              <a:solidFill>
                <a:srgbClr val="00B0F0"/>
              </a:solidFill>
            </a:endParaRPr>
          </a:p>
          <a:p>
            <a:r>
              <a:rPr lang="ru-RU" sz="3600" b="1" i="1" dirty="0" smtClean="0">
                <a:solidFill>
                  <a:srgbClr val="00B0F0"/>
                </a:solidFill>
              </a:rPr>
              <a:t>                          </a:t>
            </a:r>
          </a:p>
          <a:p>
            <a:r>
              <a:rPr lang="ru-RU" sz="3600" b="1" i="1" dirty="0">
                <a:solidFill>
                  <a:srgbClr val="00B0F0"/>
                </a:solidFill>
              </a:rPr>
              <a:t> </a:t>
            </a:r>
            <a:r>
              <a:rPr lang="ru-RU" sz="3600" b="1" i="1" dirty="0" smtClean="0">
                <a:solidFill>
                  <a:srgbClr val="00B0F0"/>
                </a:solidFill>
              </a:rPr>
              <a:t>                          Результаты проекта:</a:t>
            </a:r>
            <a:endParaRPr lang="ru-RU" sz="2000" b="1" i="1" dirty="0" smtClean="0">
              <a:solidFill>
                <a:srgbClr val="00B0F0"/>
              </a:solidFill>
            </a:endParaRPr>
          </a:p>
          <a:p>
            <a:r>
              <a:rPr lang="ru-RU" sz="2000" b="1" i="1" dirty="0" smtClean="0">
                <a:solidFill>
                  <a:srgbClr val="00B0F0"/>
                </a:solidFill>
                <a:sym typeface="Wingdings"/>
              </a:rPr>
              <a:t>                                        дети знают стихи и сказки Г. Тукая;</a:t>
            </a:r>
          </a:p>
          <a:p>
            <a:r>
              <a:rPr lang="ru-RU" sz="2000" b="1" i="1" dirty="0">
                <a:solidFill>
                  <a:srgbClr val="00B0F0"/>
                </a:solidFill>
                <a:sym typeface="Wingdings"/>
              </a:rPr>
              <a:t> </a:t>
            </a:r>
            <a:r>
              <a:rPr lang="ru-RU" sz="2000" b="1" i="1" dirty="0" smtClean="0">
                <a:solidFill>
                  <a:srgbClr val="00B0F0"/>
                </a:solidFill>
                <a:sym typeface="Wingdings"/>
              </a:rPr>
              <a:t>                                       используют книгу как источник знаний;</a:t>
            </a:r>
          </a:p>
          <a:p>
            <a:r>
              <a:rPr lang="ru-RU" sz="2000" b="1" i="1" dirty="0">
                <a:solidFill>
                  <a:srgbClr val="00B0F0"/>
                </a:solidFill>
                <a:sym typeface="Wingdings"/>
              </a:rPr>
              <a:t> </a:t>
            </a:r>
            <a:r>
              <a:rPr lang="ru-RU" sz="2000" b="1" i="1" dirty="0" smtClean="0">
                <a:solidFill>
                  <a:srgbClr val="00B0F0"/>
                </a:solidFill>
                <a:sym typeface="Wingdings"/>
              </a:rPr>
              <a:t>                                      у родителей появился интерес к семейному чтению и совместному</a:t>
            </a:r>
          </a:p>
          <a:p>
            <a:r>
              <a:rPr lang="ru-RU" sz="2000" b="1" i="1" dirty="0">
                <a:solidFill>
                  <a:srgbClr val="00B0F0"/>
                </a:solidFill>
                <a:sym typeface="Wingdings"/>
              </a:rPr>
              <a:t> </a:t>
            </a:r>
            <a:r>
              <a:rPr lang="ru-RU" sz="2000" b="1" i="1" dirty="0" smtClean="0">
                <a:solidFill>
                  <a:srgbClr val="00B0F0"/>
                </a:solidFill>
                <a:sym typeface="Wingdings"/>
              </a:rPr>
              <a:t>                                         творчеству с детьми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3271" y="215155"/>
            <a:ext cx="9897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3200" b="1" i="1" dirty="0" smtClean="0">
              <a:solidFill>
                <a:srgbClr val="00B0F0"/>
              </a:solidFill>
              <a:latin typeface="+mj-lt"/>
            </a:endParaRPr>
          </a:p>
          <a:p>
            <a:r>
              <a:rPr lang="ru-RU" altLang="ru-RU" sz="3200" b="1" i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ru-RU" altLang="ru-RU" sz="3200" b="1" i="1" dirty="0" smtClean="0">
                <a:solidFill>
                  <a:srgbClr val="00B0F0"/>
                </a:solidFill>
                <a:latin typeface="+mj-lt"/>
              </a:rPr>
              <a:t>    </a:t>
            </a:r>
            <a:endParaRPr lang="ru-RU" sz="2800" i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5" name="Picture 2" descr="F:\IMG-20220426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50" y="1292373"/>
            <a:ext cx="2030469" cy="271577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glow rad="101600">
              <a:srgbClr val="00B0F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IMG-20220426-WA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82" y="1292373"/>
            <a:ext cx="2054916" cy="274847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glow rad="101600">
              <a:srgbClr val="00B0F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IMG-20220426-WA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82" y="1287439"/>
            <a:ext cx="2034157" cy="272071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glow rad="101600">
              <a:srgbClr val="00B0F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5126_156-p-fon-dlya-prezentatsii-detskii-sad-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" y="-1344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4565" y="215154"/>
            <a:ext cx="6239435" cy="94129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</a:rPr>
              <a:t>  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Участники проекта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81835" y="3576917"/>
            <a:ext cx="9090210" cy="3186954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Тип проекта</a:t>
            </a:r>
          </a:p>
          <a:p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 содержанию: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</a:t>
            </a:r>
          </a:p>
          <a:p>
            <a:pPr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времени проведения: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краткосрочный(1 неделя)</a:t>
            </a:r>
            <a:endParaRPr lang="ru-RU" sz="20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074021" y="2078409"/>
            <a:ext cx="2635623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</a:t>
            </a:r>
            <a:endParaRPr lang="ru-RU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944710" y="1842246"/>
            <a:ext cx="2721419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17536" y="1842246"/>
            <a:ext cx="2635624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одители</a:t>
            </a:r>
            <a:endParaRPr lang="ru-RU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301255" y="1122829"/>
            <a:ext cx="900953" cy="5782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391832" y="1122829"/>
            <a:ext cx="1" cy="8202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236321" y="1122829"/>
            <a:ext cx="1060077" cy="5782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5126_156-p-fon-dlya-prezentatsii-detskii-sad-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14800" y="215154"/>
            <a:ext cx="3939988" cy="143883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</a:rPr>
              <a:t>Актуальность:</a:t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084295" y="1653987"/>
            <a:ext cx="8955740" cy="5069541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егодня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актуален вопрос, что читать детям.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чтения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должен быть правильно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сформирован. Именно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Тукая поможет решить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проблему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Тукай оставил огромное творческое наследие.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мире сказок и стихов Тукая » направлен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приобщение дошкольников к творчеству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Г.Тукая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повышение читательской культуры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родителей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рассматривает доступ 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культурному наследию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татарского поэта. В его произведениях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многие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сегодняшнего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и трепетное отношение 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родному языку. Воспитание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вкуса к детской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литературе. Воспитание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образованных детей, через знание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своего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 и культуры народов Поволжья.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толерантности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5126_156-p-fon-dlya-prezentatsii-detskii-sad-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14800" y="215154"/>
            <a:ext cx="3939988" cy="94129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</a:rPr>
              <a:t>Цель проекта:</a:t>
            </a:r>
            <a:endParaRPr lang="ru-RU" sz="3600" b="1" i="1" dirty="0">
              <a:solidFill>
                <a:schemeClr val="accent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084294" y="1371601"/>
            <a:ext cx="9386047" cy="53519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приобщение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творчеству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повышение интереса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книгам и сказкам.</a:t>
            </a:r>
          </a:p>
          <a:p>
            <a:pPr>
              <a:lnSpc>
                <a:spcPct val="80000"/>
              </a:lnSpc>
            </a:pPr>
            <a:r>
              <a:rPr lang="ru-RU" altLang="ru-RU" sz="2600" b="1" i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                                     </a:t>
            </a:r>
            <a:r>
              <a:rPr lang="ru-RU" altLang="ru-RU" sz="3600" b="1" i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Задачи: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жизнью и творчеством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Тукая;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 и бережного отношения к произведениям </a:t>
            </a:r>
            <a:endPara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Тукая;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через произведения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Тукая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чувств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старшим, интереса к школе и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знаниям;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наслаждаться художественным словом, </a:t>
            </a:r>
            <a:endPara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его в собственной речи. Учить чувствовать и </a:t>
            </a:r>
            <a:endPara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образный язык стихотворений и сказок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Тукая;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родителей о татарской детской </a:t>
            </a:r>
            <a:endPara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приобщение их к семейному чтению </a:t>
            </a:r>
          </a:p>
          <a:p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5126_156-p-fon-dlya-prezentatsii-detskii-sad-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14800" y="215154"/>
            <a:ext cx="3939988" cy="143883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75774" y="927279"/>
            <a:ext cx="8860665" cy="5796250"/>
          </a:xfrm>
        </p:spPr>
        <p:txBody>
          <a:bodyPr>
            <a:normAutofit/>
          </a:bodyPr>
          <a:lstStyle/>
          <a:p>
            <a:r>
              <a:rPr lang="ru-RU" altLang="ru-RU" sz="3600" b="1" i="1" dirty="0" smtClean="0">
                <a:solidFill>
                  <a:srgbClr val="00B0F0"/>
                </a:solidFill>
                <a:latin typeface="+mj-lt"/>
              </a:rPr>
              <a:t>    Ожидаемые </a:t>
            </a:r>
            <a:r>
              <a:rPr lang="ru-RU" altLang="ru-RU" sz="3600" b="1" i="1" dirty="0">
                <a:solidFill>
                  <a:srgbClr val="00B0F0"/>
                </a:solidFill>
                <a:latin typeface="+mj-lt"/>
              </a:rPr>
              <a:t>результаты </a:t>
            </a:r>
            <a:r>
              <a:rPr lang="ru-RU" altLang="ru-RU" sz="3600" b="1" i="1" dirty="0" smtClean="0">
                <a:solidFill>
                  <a:srgbClr val="00B0F0"/>
                </a:solidFill>
                <a:latin typeface="+mj-lt"/>
              </a:rPr>
              <a:t>проекта</a:t>
            </a:r>
          </a:p>
          <a:p>
            <a:endParaRPr lang="ru-RU" altLang="ru-RU" sz="3600" b="1" i="1" dirty="0">
              <a:solidFill>
                <a:srgbClr val="00B0F0"/>
              </a:solidFill>
              <a:latin typeface="+mj-lt"/>
            </a:endParaRP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условий по ознакомлению дошкольников с произведениями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Тукая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произведениям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Тукая как к источнику познавательных интересов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любознательности, творческих способностей, познавательной активности, коммуникативных навыков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Понимание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важности семейного чтения.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5126_156-p-fon-dlya-prezentatsii-detskii-sad-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14800" y="215154"/>
            <a:ext cx="3939988" cy="143883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084293" y="537882"/>
            <a:ext cx="9937377" cy="5997389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                           </a:t>
            </a:r>
            <a:r>
              <a:rPr lang="ru-RU" sz="3600" b="1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Этапы проекта</a:t>
            </a:r>
          </a:p>
          <a:p>
            <a:pPr marL="514350" indent="-514350">
              <a:buAutoNum type="arabicPeriod"/>
            </a:pPr>
            <a:r>
              <a:rPr lang="ru-RU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целей и задач проекта с участниками;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форм работы;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материала: дидактические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пособия,литературы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игры, атрибуты 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в группе для реализации проекта;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группе центра «Книги Г. Тукая»;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участию 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проекте.</a:t>
            </a:r>
          </a:p>
          <a:p>
            <a:pPr marL="457200" indent="-457200">
              <a:buAutoNum type="arabicPeriod" startAt="2"/>
            </a:pPr>
            <a:r>
              <a:rPr lang="ru-RU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Продуктивный этап: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-чтение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Тукая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-нравственно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этические беседы по прочитанным произведениям Г. Тукая;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-рассказ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«Детство Г. Тукая»;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-презентация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 Г. Тукая»;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-мультимедиа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просмотр мультфильмов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мотивам стихотворений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Тукая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-рисование и лепка по произведениям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Тукая.</a:t>
            </a:r>
          </a:p>
          <a:p>
            <a:pPr marL="457200" indent="-457200">
              <a:buAutoNum type="arabicPeriod" startAt="3"/>
            </a:pPr>
            <a:r>
              <a:rPr lang="ru-RU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-выставка рисунков и поделок из пластилина 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-выступление детей на празднике.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5126_156-p-fon-dlya-prezentatsii-detskii-sad-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14800" y="215154"/>
            <a:ext cx="3939988" cy="143883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084294" y="564776"/>
            <a:ext cx="9776012" cy="615875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                       </a:t>
            </a:r>
            <a:r>
              <a:rPr lang="ru-RU" sz="3600" b="1" i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Вс</a:t>
            </a:r>
            <a:r>
              <a:rPr lang="en-US" sz="3600" b="1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ë</a:t>
            </a:r>
            <a:r>
              <a:rPr lang="ru-RU" sz="3600" b="1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о </a:t>
            </a:r>
            <a:r>
              <a:rPr lang="ru-RU" sz="3600" b="1" i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Габдулле</a:t>
            </a:r>
            <a:r>
              <a:rPr lang="ru-RU" sz="3600" b="1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3600" b="1" i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Тукае</a:t>
            </a:r>
            <a:endParaRPr lang="ru-RU" sz="3600" b="1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2" descr="https://sun9-8.userapi.com/impg/lfbq5uog3Bp2g9c9OtfYaHq7oHSXZSdfMUL4Vw/VRqUmPB4QHU.jpg?size=573x642&amp;quality=96&amp;sign=4dd8016735ee75a0f2aadb9d4f41859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153">
            <a:off x="2091624" y="1205468"/>
            <a:ext cx="2391122" cy="231329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glow rad="101600">
              <a:srgbClr val="92D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3.userapi.com/impg/dNFhGXLR-LRMLOTXxDU8WdckrmCt8NJtuLpuuA/fbp_kwYHEek.jpg?size=651x709&amp;quality=96&amp;sign=d0245e0fd9ce50ec3157db698875961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959">
            <a:off x="8602508" y="1254969"/>
            <a:ext cx="2421467" cy="231329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glow rad="101600">
              <a:srgbClr val="00B0F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3.userapi.com/impg/wCDQ_VdBGz0b90QVkZyhdFdFQLZzuoxvWEFteQ/s3qA6nFcgGY.jpg?size=565x358&amp;quality=96&amp;sign=c94914d76484401eb893e7e761ae6bb2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52" y="2486411"/>
            <a:ext cx="2965381" cy="187895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glow rad="101600">
              <a:srgbClr val="00B0F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61.userapi.com/impg/usGROoZiUC3DKITyzCzYnr1lr-DousbY8vz9xw/JlaueMLUzvM.jpg?size=684x723&amp;quality=96&amp;sign=664cd0f380733aa59e25e3f07db1115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7" y="4332622"/>
            <a:ext cx="2391122" cy="2312784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glow rad="101600">
              <a:srgbClr val="92D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81.userapi.com/impg/_5_fSpEQJVc4v_9V_VG686x5cPxnDKqJ5mWHvw/eD1saJTN3Ek.jpg?size=693x644&amp;quality=96&amp;sign=83441bb9d05a13ea3ee89753ccf0b3fc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430" y="4321400"/>
            <a:ext cx="2500832" cy="232400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glow rad="101600">
              <a:srgbClr val="00B0F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5126_156-p-fon-dlya-prezentatsii-detskii-sad-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14800" y="215154"/>
            <a:ext cx="3939988" cy="143883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084294" y="564776"/>
            <a:ext cx="9776012" cy="615875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                 Просмотр мультфильмов</a:t>
            </a:r>
            <a:endParaRPr lang="ru-RU" sz="3600" b="1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50" name="Picture 2" descr="https://sun9-82.userapi.com/impg/lKFetQLjeJNYX4vphDPyydCJYNssBpTSIBYhGA/gxf0GpDsOmc.jpg?size=1280x960&amp;quality=96&amp;sign=7c0370053f06d13a3a16df4eeeddb97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23" y="1400311"/>
            <a:ext cx="2879041" cy="215928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glow rad="101600">
              <a:srgbClr val="92D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5.userapi.com/impg/sYeVG5A5_Hi783AEmTSTrzSK2PY1uJKRnMAXAg/wCExiwYQrmE.jpg?size=1280x960&amp;quality=96&amp;sign=031364996bea25b615c56257277214b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917" y="1400311"/>
            <a:ext cx="2879041" cy="215928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glow rad="101600">
              <a:srgbClr val="00B0F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0.userapi.com/impg/RAFRxkWWZCj2iMaZXlkkN2xBDYBd5HrnooEJ_g/aNwKuVZt1a4.jpg?size=954x1080&amp;quality=96&amp;sign=77913b33df5d3bf4ed6170b9dd667c0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39" y="4009284"/>
            <a:ext cx="2861049" cy="248603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glow rad="101600">
              <a:srgbClr val="92D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12.userapi.com/impg/N5Ye23n-ik5_x8XVt5-Z70mB56G4PCdGOCyX6w/JTEE7xo0A6E.jpg?size=1242x1039&amp;quality=96&amp;sign=c04b4a346bddabd34c38946b2763642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88" y="3952908"/>
            <a:ext cx="2898192" cy="2424494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glow rad="101600">
              <a:srgbClr val="00B0F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5126_156-p-fon-dlya-prezentatsii-detskii-sad-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15900"/>
            <a:ext cx="4989513" cy="1438275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63271" y="215155"/>
            <a:ext cx="9897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3200" b="1" i="1" dirty="0" smtClean="0">
              <a:solidFill>
                <a:srgbClr val="00B0F0"/>
              </a:solidFill>
              <a:latin typeface="+mj-lt"/>
            </a:endParaRPr>
          </a:p>
          <a:p>
            <a:r>
              <a:rPr lang="ru-RU" altLang="ru-RU" sz="3200" b="1" i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ru-RU" altLang="ru-RU" sz="3200" b="1" i="1" dirty="0" smtClean="0">
                <a:solidFill>
                  <a:srgbClr val="00B0F0"/>
                </a:solidFill>
                <a:latin typeface="+mj-lt"/>
              </a:rPr>
              <a:t>    </a:t>
            </a:r>
            <a:r>
              <a:rPr lang="ru-RU" altLang="ru-RU" sz="2800" b="1" i="1" dirty="0" smtClean="0">
                <a:solidFill>
                  <a:srgbClr val="00B0F0"/>
                </a:solidFill>
                <a:latin typeface="+mj-lt"/>
              </a:rPr>
              <a:t>Что видали, </a:t>
            </a:r>
            <a:r>
              <a:rPr lang="ru-RU" altLang="ru-RU" sz="2800" b="1" i="1" dirty="0">
                <a:solidFill>
                  <a:srgbClr val="00B0F0"/>
                </a:solidFill>
                <a:latin typeface="+mj-lt"/>
              </a:rPr>
              <a:t>что </a:t>
            </a:r>
            <a:r>
              <a:rPr lang="ru-RU" altLang="ru-RU" sz="2800" b="1" i="1" dirty="0" smtClean="0">
                <a:solidFill>
                  <a:srgbClr val="00B0F0"/>
                </a:solidFill>
                <a:latin typeface="+mj-lt"/>
              </a:rPr>
              <a:t>читали </a:t>
            </a:r>
            <a:r>
              <a:rPr lang="ru-RU" altLang="ru-RU" sz="2800" b="1" i="1" dirty="0">
                <a:solidFill>
                  <a:srgbClr val="00B0F0"/>
                </a:solidFill>
                <a:latin typeface="+mj-lt"/>
              </a:rPr>
              <a:t>– </a:t>
            </a:r>
            <a:r>
              <a:rPr lang="ru-RU" altLang="ru-RU" sz="2800" b="1" i="1" dirty="0" smtClean="0">
                <a:solidFill>
                  <a:srgbClr val="00B0F0"/>
                </a:solidFill>
                <a:latin typeface="+mj-lt"/>
              </a:rPr>
              <a:t>мы лепили, рисовали</a:t>
            </a:r>
            <a:endParaRPr lang="ru-RU" sz="2800" i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074" name="Picture 2" descr="https://sun9-88.userapi.com/impg/aUAIZ2RvjuuEmrYhlkCMCNaYcwH9ZMHlf-03eQ/eXWcI0vhMQk.jpg?size=1280x960&amp;quality=96&amp;sign=82b3452f6e43ea1022ff05c18bcb161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34" y="4639235"/>
            <a:ext cx="2322601" cy="1741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glow rad="101600">
              <a:srgbClr val="92D050">
                <a:alpha val="6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s://sun9-6.userapi.com/impg/R4rDFXzKS2RprsjqT-m3cQRRSU9ve7XxBNcGdQ/rN25I5_C_J8.jpg?size=1280x960&amp;quality=96&amp;sign=16de2008e1866ff5c2df60d4b018d82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37" y="4562894"/>
            <a:ext cx="2311919" cy="17339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glow rad="101600">
              <a:srgbClr val="00B0F0">
                <a:alpha val="6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s://sun9-4.userapi.com/impg/T2rJa_YihAgzg81fPTymClNaw5n0bfAjV66hCg/cgAHnu5h4O4.jpg?size=1280x960&amp;quality=96&amp;sign=aa654b0d9c998cd9fc23301b50ca607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76" y="4562894"/>
            <a:ext cx="2311920" cy="17339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glow rad="101600">
              <a:srgbClr val="00B0F0">
                <a:alpha val="6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sun9-8.userapi.com/impg/Z6qfgXh-Vc8BVbB7UnBDmznxjdqXF7qPo7YVXg/Dd3CJjv5fJ8.jpg?size=810x1080&amp;quality=96&amp;sign=0b64a8330b7320701f7c32c741dac841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63" y="1654175"/>
            <a:ext cx="1833558" cy="2444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glow rad="101600">
              <a:srgbClr val="00B0F0">
                <a:alpha val="6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4" name="Picture 12" descr="https://sun9-16.userapi.com/impg/m_-4hLNxsIGE1eBUxNAoVhi6yQAaOhOFkGwuPw/V67RGeWhOYY.jpg?size=810x1080&amp;quality=96&amp;sign=eb92988fd803d91b3f13528de749e73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92" y="1613927"/>
            <a:ext cx="1863743" cy="2484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glow rad="101600">
              <a:srgbClr val="92D050">
                <a:alpha val="6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6" name="Picture 14" descr="https://sun9-68.userapi.com/impg/oSkB988mMOx26fOxrthYT56BVJmrDpv9Z3oa_w/dFqi6pVmVU0.jpg?size=1200x889&amp;quality=95&amp;sign=5a77dd385d97187c3a94a28e2f8f1686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76" y="1998639"/>
            <a:ext cx="2311920" cy="17127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glow rad="101600">
              <a:srgbClr val="00B0F0">
                <a:alpha val="6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67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305</Words>
  <Application>Microsoft Office PowerPoint</Application>
  <PresentationFormat>Широкоэкранный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    Муниципальное автономное дошкольное образовательное учреждение «Центр развития ребенка- детский сад № 92 «Ладушки» Нижнекамского муниципального района РТ.  Познавательно - творческий проект   «В мире сказок и стихов Тукая» </vt:lpstr>
      <vt:lpstr>   Участники проекта</vt:lpstr>
      <vt:lpstr>Актуальность:  </vt:lpstr>
      <vt:lpstr>Цель проекта: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54</cp:revision>
  <cp:lastPrinted>2022-10-09T17:10:11Z</cp:lastPrinted>
  <dcterms:created xsi:type="dcterms:W3CDTF">2022-10-02T06:44:03Z</dcterms:created>
  <dcterms:modified xsi:type="dcterms:W3CDTF">2023-03-05T13:27:25Z</dcterms:modified>
</cp:coreProperties>
</file>