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74" r:id="rId17"/>
    <p:sldId id="272" r:id="rId18"/>
    <p:sldId id="276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484784"/>
            <a:ext cx="72728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Интеллектуально-развлекательная игра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безопасности дорожного движения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«ПОЛЕ ЧУДЕС»</a:t>
            </a:r>
            <a:endParaRPr lang="ru-RU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6612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Никитина Светлана Валерьевна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2204865"/>
            <a:ext cx="734481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u="sng" dirty="0" smtClean="0"/>
          </a:p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Самый первый вид транспорта?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141277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СУПЕР ИГРА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699792" y="55892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394320">
            <a:off x="1259632" y="2204865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u="sng" dirty="0" smtClean="0"/>
          </a:p>
          <a:p>
            <a:r>
              <a:rPr lang="ru-RU" sz="3600" b="1" u="sng" dirty="0" smtClean="0"/>
              <a:t> </a:t>
            </a:r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141277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951685">
            <a:off x="1619672" y="227687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МОЛОДЦЫ!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394320">
            <a:off x="1259632" y="2204865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u="sng" dirty="0" smtClean="0"/>
          </a:p>
          <a:p>
            <a:r>
              <a:rPr lang="ru-RU" sz="3600" b="1" u="sng" dirty="0" smtClean="0"/>
              <a:t> </a:t>
            </a:r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pPr fontAlgn="t"/>
            <a:endParaRPr lang="ru-RU" sz="3600" b="1" dirty="0" smtClean="0"/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141277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340768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Помни! На дороге трудностей много.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Помни! На дороге тысяча автомобилей.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Помни! Пешеходов много на дороге.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Помни, друг, и правила учи!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движения каждый должен знать,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без промедления правила движения должен выполнять!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1-01/1610813931_14-p-fon-dlya-prezentatsii-pdd-detya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esktop\грамоты\БДД фото 20.10.22\IMG-20221020-WA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96944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1-01/1610813931_14-p-fon-dlya-prezentatsii-pdd-detya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грамоты\БДД фото 20.10.22\IMG-20221020-WA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1-01/1610813931_14-p-fon-dlya-prezentatsii-pdd-detya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Users\Пользователь\Desktop\грамоты\БДД фото 20.10.22\IMG-20221020-WA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424936" cy="5787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1-01/1610813931_14-p-fon-dlya-prezentatsii-pdd-detya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Пользователь\Desktop\грамоты\БДД фото 20.10.22\БДД Поле чудес\IMG-20221020-WA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352928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1-01/1610813931_14-p-fon-dlya-prezentatsii-pdd-detya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C:\Users\Пользователь\Desktop\грамоты\БДД фото 20.10.22\IMG-20221020-WA0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424936" cy="577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1-01/1610813931_14-p-fon-dlya-prezentatsii-pdd-detya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Пользователь\Desktop\грамоты\БДД фото 20.10.22\БДД Поле чудес\IMG-20221020-WA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176464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0" name="Picture 2" descr="C:\Users\Пользователь\Desktop\грамоты\БДД фото 20.10.22\IMG-20221020-WA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248472" cy="5679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1-01/1610813931_14-p-fon-dlya-prezentatsii-pdd-detya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Пользователь\Desktop\грамоты\БДД фото 20.10.22\БДД Поле чудес\IMG-20221020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424936" cy="587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1412777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 тур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Вопрос  первой «тройке» игроков: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Один из элементов улицы (пешеходная дорожка)?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слово состоит из 7 букв.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43808" y="5445224"/>
          <a:ext cx="51845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54"/>
                <a:gridCol w="740654"/>
                <a:gridCol w="740654"/>
                <a:gridCol w="740654"/>
                <a:gridCol w="740654"/>
                <a:gridCol w="740654"/>
                <a:gridCol w="740654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rtinkin.net/uploads/posts/2021-01/1610813931_14-p-fon-dlya-prezentatsii-pdd-detyam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Пользователь\Desktop\грамоты\БДД фото 20.10.22\БДД Поле чудес\IMG-20221020-WA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24936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4098" name="AutoShape 2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Пользователь\Desktop\грамоты\c68af106d03a96b58b6853e9e4bab3ce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885" y="1412776"/>
            <a:ext cx="7305539" cy="404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1412777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 тур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Вопрос  второй «тройке» игроков: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Человек, управляющий каким – либо транспортным средством?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Это слово состоит из 8 букв.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Ответ: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27784" y="55064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pic>
        <p:nvPicPr>
          <p:cNvPr id="3074" name="Picture 2" descr="https://i.ytimg.com/vi/Ajv0W3J15o0/maxresdefault.jpg?78570578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71287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691680" y="1916832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0" cap="sq">
                  <a:noFill/>
                </a:ln>
                <a:solidFill>
                  <a:srgbClr val="FF0000"/>
                </a:solidFill>
                <a:latin typeface="Monotype Corsiva" pitchFamily="66" charset="0"/>
              </a:rPr>
              <a:t>ИГРОВАЯ ПАУЗА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1412777"/>
            <a:ext cx="69847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 тур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Вопрос третьей «тройке» игроков: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Устройство в автомобиле для безопасности водителя и пассажиров?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Это слово состоит из 6 букв.</a:t>
            </a:r>
          </a:p>
          <a:p>
            <a:r>
              <a:rPr lang="ru-RU" sz="3600" dirty="0" smtClean="0"/>
              <a:t> Ответ: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27784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4098" name="AutoShape 2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Пользователь\Desktop\грамоты\c68af106d03a96b58b6853e9e4bab3ce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885" y="1412776"/>
            <a:ext cx="7305539" cy="404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95736" y="2492896"/>
            <a:ext cx="535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ФИЗ.МИНУТКА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2204865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Вопрос финальной «тройке» игроков: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Первый дорожный знак, часто встречающийся в народных сказках?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99792" y="56612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141277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Финальная игра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5021_13-p-fon-dlya-prezentatsii-dorozhnoe-dvizhenie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360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 Поле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8640"/>
            <a:ext cx="3714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0" cap="sq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чудес</a:t>
            </a:r>
          </a:p>
          <a:p>
            <a:endParaRPr lang="ru-RU" dirty="0"/>
          </a:p>
        </p:txBody>
      </p:sp>
      <p:sp>
        <p:nvSpPr>
          <p:cNvPr id="4098" name="AutoShape 2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shareslide.ru/img/thumbs/c68af106d03a96b58b6853e9e4bab3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Пользователь\Desktop\грамоты\c68af106d03a96b58b6853e9e4bab3ce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885" y="1412776"/>
            <a:ext cx="7305539" cy="404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209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2022-10-26T13:52:21Z</dcterms:created>
  <dcterms:modified xsi:type="dcterms:W3CDTF">2022-10-26T18:33:18Z</dcterms:modified>
</cp:coreProperties>
</file>