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76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4" d="100"/>
          <a:sy n="84" d="100"/>
        </p:scale>
        <p:origin x="143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7C1C6A-E9B1-42AB-A4DF-59353D3439B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077BF1-687B-4A65-860E-B757540E91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40;&#1058;&#1068;&#1071;&#1053;&#1040;\Desktop\&#1074;&#1086;&#1076;&#1072;%20&#1082;&#1072;&#1087;&#1072;&#1077;&#109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acte.ru/wp-content/uploads/2011/04/voda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9433" y="194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331236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Интересные факты о воде.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2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МБОУ «</a:t>
            </a:r>
            <a:r>
              <a:rPr lang="ru-RU" dirty="0" err="1" smtClean="0">
                <a:solidFill>
                  <a:schemeClr val="bg1"/>
                </a:solidFill>
              </a:rPr>
              <a:t>Кулаевская</a:t>
            </a:r>
            <a:r>
              <a:rPr lang="ru-RU" dirty="0" smtClean="0">
                <a:solidFill>
                  <a:schemeClr val="bg1"/>
                </a:solidFill>
              </a:rPr>
              <a:t> СОШ»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вода капа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328560"/>
            <a:ext cx="7337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Глянцев Сергей Александрович. </a:t>
            </a:r>
            <a:r>
              <a:rPr lang="ru-RU" dirty="0" smtClean="0">
                <a:solidFill>
                  <a:schemeClr val="bg1"/>
                </a:solidFill>
              </a:rPr>
              <a:t>8 класс.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Чижикова</a:t>
            </a:r>
            <a:r>
              <a:rPr lang="ru-RU" dirty="0">
                <a:solidFill>
                  <a:schemeClr val="bg1"/>
                </a:solidFill>
              </a:rPr>
              <a:t> Татьяна Михайловна. учитель.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МБОУ </a:t>
            </a:r>
            <a:r>
              <a:rPr lang="ru-RU" dirty="0">
                <a:solidFill>
                  <a:schemeClr val="bg1"/>
                </a:solidFill>
              </a:rPr>
              <a:t>"</a:t>
            </a:r>
            <a:r>
              <a:rPr lang="ru-RU" dirty="0" err="1">
                <a:solidFill>
                  <a:schemeClr val="bg1"/>
                </a:solidFill>
              </a:rPr>
              <a:t>Кулаевская</a:t>
            </a:r>
            <a:r>
              <a:rPr lang="ru-RU" dirty="0">
                <a:solidFill>
                  <a:schemeClr val="bg1"/>
                </a:solidFill>
              </a:rPr>
              <a:t> СОШ" </a:t>
            </a:r>
            <a:r>
              <a:rPr lang="ru-RU" dirty="0" err="1">
                <a:solidFill>
                  <a:schemeClr val="bg1"/>
                </a:solidFill>
              </a:rPr>
              <a:t>Пестречинского</a:t>
            </a:r>
            <a:r>
              <a:rPr lang="ru-RU" dirty="0">
                <a:solidFill>
                  <a:schemeClr val="bg1"/>
                </a:solidFill>
              </a:rPr>
              <a:t> муниципального р-на РТ.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Факт седьмой: вода как диета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3897632" cy="424847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С помощью воды можно бороться с лишним весом. Употребляя из напитков только воду, можно резко снизить общую калорийность рациона. Во-первых, потому, что человек прекращает пить калорийные сладкие газировки и соки, во-вторых, потому, что после воды меньше тянет взять сладостей, как в случае с чаем или кофе. </a:t>
            </a:r>
          </a:p>
          <a:p>
            <a:endParaRPr lang="ru-RU" dirty="0"/>
          </a:p>
        </p:txBody>
      </p:sp>
      <p:pic>
        <p:nvPicPr>
          <p:cNvPr id="7170" name="Picture 2" descr="C:\Users\ТАТЬЯНА\Desktop\12391204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38137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3214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Факт восьмой: самая дорогая вода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3969640" cy="496855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Вода может быть бесплатной, а может быть и очень дорогой. Самая дорогая в мире вода продается в Лос-Анджелесе. Производители упаковывают драгоценную жидкость со сбалансированным вкусом и значением </a:t>
            </a:r>
            <a:r>
              <a:rPr lang="ru-RU" sz="2400" b="1" dirty="0" err="1" smtClean="0"/>
              <a:t>ph</a:t>
            </a:r>
            <a:r>
              <a:rPr lang="ru-RU" sz="2400" b="1" dirty="0" smtClean="0"/>
              <a:t> в бутылки со стразами «</a:t>
            </a:r>
            <a:r>
              <a:rPr lang="ru-RU" sz="2400" b="1" dirty="0" err="1" smtClean="0"/>
              <a:t>Swarovski</a:t>
            </a:r>
            <a:r>
              <a:rPr lang="ru-RU" sz="2400" b="1" dirty="0" smtClean="0"/>
              <a:t>». Стоит такая вода 90 $ за 1 л. </a:t>
            </a:r>
            <a:endParaRPr lang="ru-RU" sz="2400" b="1" dirty="0"/>
          </a:p>
        </p:txBody>
      </p:sp>
      <p:pic>
        <p:nvPicPr>
          <p:cNvPr id="8194" name="Picture 2" descr="C:\Users\ТАТЬЯНА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69049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fi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Факт девятый: есть вода, которая горит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8-tub-ru.yandex.net/i?id=63401775-00-72"/>
          <p:cNvPicPr>
            <a:picLocks noChangeAspect="1" noChangeArrowheads="1"/>
          </p:cNvPicPr>
          <p:nvPr/>
        </p:nvPicPr>
        <p:blipFill>
          <a:blip r:embed="rId2" cstate="print"/>
          <a:srcRect r="16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 десятый: основа жизни – это вода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4048" y="908720"/>
            <a:ext cx="4139952" cy="5949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Вода – основа жизни. Все  животные и растительные существа состоят из воды: животные – на 75%, рыбы – на 75%, медузы – на 99%, картофель – на 76%, яблоки – на 85%, помидоры – на 90%, огурцы – на 95%, арбузы – на 96%. Даже человек состоит из воды. 86% воды содержится в теле у новорожденного и до 50% у пожилых людей.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f_13899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93040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Факт одиннадцатый: белок в воде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140968"/>
            <a:ext cx="8146104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Морская вода – весьма питательная субстанция. В 1 куб. см такой воды содержится 1.5 г белка и других веществ. Ученые считают, что один только Атлантический океан по своей питательности оценивается в 20 тыс. урожаев, которые собирают за год по всей суше.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1470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741768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Факт двенадцатый: человек без воды умирает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3456384" cy="56166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600" b="1" dirty="0" smtClean="0">
                <a:solidFill>
                  <a:schemeClr val="bg1"/>
                </a:solidFill>
              </a:rPr>
              <a:t>Если человек теряет 2% воды от массы своего тела, то у него возникает сильная жажда. Если проценты потерянной воды увеличатся до 10, то у человека начнутся галлюцинации. При потере в 12% человек не сможет восстановиться без помощи врача. При потере в 20% человек умирает.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2-tub-ru.yandex.net/i?id=58398198-03-7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 тринадцатый: вода для здорового сердца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80728"/>
            <a:ext cx="3923928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Вода помогает снизить вероятность сердечного приступа. Во время исследований ученые выяснили, что те люди, которые пьют около шести стаканов воды в день, меньше подвержены риску сердечного удара в отличие от тех, кто выпивает всего два стакана.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032600310310stockxpertcom_id15735611_jpg_2f1d2b9392e99e75b5baf185bad691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" y="0"/>
            <a:ext cx="91398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436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Факт четырнадцатый: вода – переносчик болезней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268760"/>
            <a:ext cx="5868144" cy="3168352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Вода не только дарит жизнь, но может и отнимать ее. 85% всех заболеваний в мире передается с помощью воды. Ежегодно 25 млн. человек умирает от этих заболеваний.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ТЬЯНА\Desktop\worldofcars_net_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2360"/>
          </a:xfrm>
        </p:spPr>
        <p:txBody>
          <a:bodyPr/>
          <a:lstStyle/>
          <a:p>
            <a:pPr algn="ctr"/>
            <a:r>
              <a:rPr lang="ru-RU" sz="3600" dirty="0" smtClean="0"/>
              <a:t>Факт пятнадцатый: 35 тонн воды за жизнь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833664"/>
            <a:ext cx="8460432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Без воды человек может прожить очень не долго. Потребность в воде стоит на втором месте после кислорода. Без еды человек может прожить около шести недель, а без воды – пять-семь суток. За всю свою жизнь человек выпивает примерно 35 т воды.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ТЬЯНА\Desktop\22_04%20rzheiagts%204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33223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074096" cy="6264696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"Вода! У тебя нет ни вкуса, ни цвета, ни запаха, тебя не опишешь, тобой наслаждаешься, не понимая, что ты такое. Ты не просто необходима для жизни, ты и есть жизнь... Ты величайшее в мире богатство, но и самое непрочное, - ты, столь чистая в недрах земли... Ты не терпишь примесей, не выносишь ничего чужеродного, ты - божество, которое так легко спугнуть. Но ты даешь нам бесконечно простое счастье".</a:t>
            </a:r>
            <a:endParaRPr lang="ru-RU" sz="3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АТЬЯНА\Desktop\img0007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3024336" cy="6525344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i="1" dirty="0" smtClean="0"/>
              <a:t>«От воды всё в мире живо, жизнь – это одушевленная вода», — писал Леонардо да Винчи. К изучению свойств и структуры воды внимание ученых приковано давно. Как отмечал академик В.И. Вернадский: «Вода вездесуща, и нет минерала или иного тела на Земле, в состав которого она бы не входила и на строение которого не влияла». </a:t>
            </a:r>
            <a:endParaRPr lang="ru-RU" sz="3200" dirty="0"/>
          </a:p>
        </p:txBody>
      </p:sp>
      <p:pic>
        <p:nvPicPr>
          <p:cNvPr id="9" name="Рисунок 8" descr="0_7466e_f21b5dd0_L.gi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lum bright="-20000" contrast="10000"/>
          </a:blip>
          <a:srcRect t="4337" b="4337"/>
          <a:stretch>
            <a:fillRect/>
          </a:stretch>
        </p:blipFill>
        <p:spPr>
          <a:xfrm rot="420000">
            <a:off x="3498236" y="1175446"/>
            <a:ext cx="4617720" cy="39319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ТЬЯНА\Desktop\pressa_2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6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772400" cy="1362456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1312797491_voda1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064896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Вода – самое простое и привычное вещество на планете. Но в то же время вода таит в себе множество загадок. Ее до сих пор продолжают исследовать ученые, находя все больше интересных данных о воде.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548680"/>
            <a:ext cx="8784976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Факт первый: самая чистая вода в Финляндии.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73424"/>
            <a:ext cx="3609600" cy="51845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 данным ЮНЕСКО, самая чистая вода находится в Финляндии. Всего в исследовании свежей природной воды принимало участие 122 страны. При этом 1 млрд. людей по всему миру вообще не имеет доступа к безопасной воде. </a:t>
            </a:r>
            <a:endParaRPr lang="ru-RU" sz="2400" b="1" dirty="0"/>
          </a:p>
        </p:txBody>
      </p:sp>
      <p:pic>
        <p:nvPicPr>
          <p:cNvPr id="3075" name="Picture 3" descr="C:\Users\ТАТЬЯНА\Desktop\6f0a4e7ea76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782194" cy="496728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  второй: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сверхохлаждение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32040" y="1340768"/>
            <a:ext cx="4032448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Все хорошо помнят из школьного курса физики, что вода замерзает при 0 градусов, а при 100 градусах закипает. Однако существует так называемое </a:t>
            </a:r>
            <a:r>
              <a:rPr lang="ru-RU" b="1" dirty="0" err="1" smtClean="0"/>
              <a:t>сверхохлаждение</a:t>
            </a:r>
            <a:r>
              <a:rPr lang="ru-RU" b="1" dirty="0" smtClean="0"/>
              <a:t> воды. Таким свойством обладает очень чистая вода – без примесей. Даже при охлаждении ниже точки замерзания такая вода остается жидкой. Но и в том, и в другом случае существуют температуры, при которых вода станет льдом или закипит. </a:t>
            </a:r>
          </a:p>
          <a:p>
            <a:endParaRPr lang="ru-RU" dirty="0"/>
          </a:p>
        </p:txBody>
      </p:sp>
      <p:pic>
        <p:nvPicPr>
          <p:cNvPr id="1027" name="Picture 3" descr="http://im6-tub-ru.yandex.net/i?id=119719667-7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6558">
            <a:off x="89172" y="1767306"/>
            <a:ext cx="5018734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ТЬЯНА\Desktop\_478596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48478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Факт третий.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033464"/>
            <a:ext cx="7272808" cy="48245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Какая вода быстрее превратится в лед: горячая или холодная?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1302509188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02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8640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Факт четвёртый: вода как стекло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484784"/>
            <a:ext cx="3960440" cy="504056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Что будет, если взять замерзшую чистую воду и продолжить охлаждение? С водой произойдут чудесные превращения. При минус 120 градусах по Цельсию вода становится </a:t>
            </a:r>
            <a:r>
              <a:rPr lang="ru-RU" sz="2600" b="1" dirty="0" err="1" smtClean="0">
                <a:solidFill>
                  <a:schemeClr val="bg1"/>
                </a:solidFill>
              </a:rPr>
              <a:t>сверхвязкой</a:t>
            </a:r>
            <a:r>
              <a:rPr lang="ru-RU" sz="2600" b="1" dirty="0" smtClean="0">
                <a:solidFill>
                  <a:schemeClr val="bg1"/>
                </a:solidFill>
              </a:rPr>
              <a:t> или тягучей, а при температуре ниже минус 135 градусов она превращается в «стеклянную» воду. «Стеклянная» вода – это твердое вещество, в котором отсутствует кристаллическая структура, как в стекле. 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im2-tub-ru.yandex.net/i?id=32008428-25-7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283968" cy="4283968"/>
          </a:xfrm>
          <a:prstGeom prst="rect">
            <a:avLst/>
          </a:prstGeom>
          <a:noFill/>
        </p:spPr>
      </p:pic>
      <p:pic>
        <p:nvPicPr>
          <p:cNvPr id="32778" name="Picture 10" descr="http://im4-tub-ru.yandex.net/i?id=375405959-4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3432043"/>
          </a:xfrm>
          <a:prstGeom prst="rect">
            <a:avLst/>
          </a:prstGeom>
          <a:noFill/>
        </p:spPr>
      </p:pic>
      <p:pic>
        <p:nvPicPr>
          <p:cNvPr id="32782" name="Picture 14" descr="http://im7-tub-ru.yandex.net/i?id=287185983-0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86767"/>
            <a:ext cx="4860032" cy="4471233"/>
          </a:xfrm>
          <a:prstGeom prst="rect">
            <a:avLst/>
          </a:prstGeom>
          <a:noFill/>
        </p:spPr>
      </p:pic>
      <p:pic>
        <p:nvPicPr>
          <p:cNvPr id="32776" name="Picture 8" descr="http://im4-tub-ru.yandex.net/i?id=140738840-00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88448"/>
            <a:ext cx="4283968" cy="3969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 пятый: у воды более 3 состояний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16408"/>
            <a:ext cx="8229600" cy="2141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Еще со школы все знают, что у воды есть 3 агрегатных состояния: жидкое, твердое и газообразное. Однако ученые выделяют 5 различных состояний воды в жидком виде и 14 состояний в замерзшем виде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voda_0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24816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Факт шестой</a:t>
            </a:r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7772400" cy="23085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</a:rPr>
              <a:t>Где больше всего воды? </a:t>
            </a:r>
            <a:endParaRPr lang="ru-RU" sz="4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656</Words>
  <Application>Microsoft Office PowerPoint</Application>
  <PresentationFormat>Экран (4:3)</PresentationFormat>
  <Paragraphs>39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Поток</vt:lpstr>
      <vt:lpstr>Интересные факты о воде.</vt:lpstr>
      <vt:lpstr>Презентация PowerPoint</vt:lpstr>
      <vt:lpstr>Презентация PowerPoint</vt:lpstr>
      <vt:lpstr>Факт первый: самая чистая вода в Финляндии.</vt:lpstr>
      <vt:lpstr>Факт  второй: сверхохлаждение воды</vt:lpstr>
      <vt:lpstr>Факт третий. </vt:lpstr>
      <vt:lpstr>Факт четвёртый: вода как стекло</vt:lpstr>
      <vt:lpstr>Факт пятый: у воды более 3 состояний</vt:lpstr>
      <vt:lpstr>Факт шестой</vt:lpstr>
      <vt:lpstr>Факт седьмой: вода как диета</vt:lpstr>
      <vt:lpstr>Факт восьмой: самая дорогая вода</vt:lpstr>
      <vt:lpstr>Факт девятый: есть вода, которая горит</vt:lpstr>
      <vt:lpstr>Факт десятый: основа жизни – это вода</vt:lpstr>
      <vt:lpstr>Факт одиннадцатый: белок в воде</vt:lpstr>
      <vt:lpstr>Факт двенадцатый: человек без воды умирает</vt:lpstr>
      <vt:lpstr>Факт тринадцатый: вода для здорового сердца</vt:lpstr>
      <vt:lpstr>Факт четырнадцатый: вода – переносчик болезней</vt:lpstr>
      <vt:lpstr>Факт пятнадцатый: 35 тонн воды за жизнь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воде.</dc:title>
  <dc:creator>ТАТЬЯНА</dc:creator>
  <cp:lastModifiedBy>Пользователь</cp:lastModifiedBy>
  <cp:revision>20</cp:revision>
  <dcterms:created xsi:type="dcterms:W3CDTF">2011-11-07T13:24:41Z</dcterms:created>
  <dcterms:modified xsi:type="dcterms:W3CDTF">2017-05-19T14:39:27Z</dcterms:modified>
</cp:coreProperties>
</file>