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7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ИМЦ\Рабочий стол\SAM_8056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0543" b="-18"/>
          <a:stretch/>
        </p:blipFill>
        <p:spPr bwMode="auto">
          <a:xfrm>
            <a:off x="865964" y="928254"/>
            <a:ext cx="7575954" cy="4012914"/>
          </a:xfrm>
          <a:prstGeom prst="wav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684584" y="5085184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Franklin Gothic Heavy" pitchFamily="34" charset="0"/>
              </a:rPr>
              <a:t>МБДОУ Рыбно-</a:t>
            </a:r>
            <a:r>
              <a:rPr lang="ru-RU" sz="4000" b="1" i="1" dirty="0" err="1">
                <a:solidFill>
                  <a:srgbClr val="FF0000"/>
                </a:solidFill>
                <a:latin typeface="Franklin Gothic Heavy" pitchFamily="34" charset="0"/>
              </a:rPr>
              <a:t>Слободский</a:t>
            </a:r>
            <a:r>
              <a:rPr lang="ru-RU" sz="4000" b="1" i="1" dirty="0">
                <a:solidFill>
                  <a:srgbClr val="FF0000"/>
                </a:solidFill>
                <a:latin typeface="Franklin Gothic Heavy" pitchFamily="34" charset="0"/>
              </a:rPr>
              <a:t> </a:t>
            </a:r>
            <a:br>
              <a:rPr lang="ru-RU" sz="4000" b="1" i="1" dirty="0">
                <a:solidFill>
                  <a:srgbClr val="FF0000"/>
                </a:solidFill>
                <a:latin typeface="Franklin Gothic Heavy" pitchFamily="34" charset="0"/>
              </a:rPr>
            </a:br>
            <a:r>
              <a:rPr lang="ru-RU" sz="4000" b="1" i="1" dirty="0">
                <a:solidFill>
                  <a:srgbClr val="FF0000"/>
                </a:solidFill>
                <a:latin typeface="Franklin Gothic Heavy" pitchFamily="34" charset="0"/>
              </a:rPr>
              <a:t>детский сад «Березка»</a:t>
            </a:r>
            <a:endParaRPr lang="ru-RU" sz="4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0791" y="4941168"/>
            <a:ext cx="1715186" cy="177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573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556" y="4800600"/>
            <a:ext cx="8388932" cy="56673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Каждый в поселке выбери ответ. 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Мусору? – «Да». Мусору? – «НЕТ!».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0190" y="5589240"/>
            <a:ext cx="8748464" cy="804862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акции состоит в формировании активной жизненной положительной позиции по отношению к природе и помогает понять ребенку, что от него зависит состояние окружающей нас среды.</a:t>
            </a:r>
          </a:p>
        </p:txBody>
      </p:sp>
      <p:pic>
        <p:nvPicPr>
          <p:cNvPr id="5" name="Рисунок 4" descr="F:\Новая папка\SAM_8074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xfrm>
            <a:off x="1907704" y="260648"/>
            <a:ext cx="5486400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532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877272"/>
            <a:ext cx="6811144" cy="566738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«Чистый двор – здоровая земля!»</a:t>
            </a:r>
          </a:p>
        </p:txBody>
      </p:sp>
      <p:pic>
        <p:nvPicPr>
          <p:cNvPr id="2051" name="Picture 3" descr="C:\Documents and Settings\ИМЦ\Рабочий стол\субботник\SAM_8030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xfrm>
            <a:off x="1792287" y="612774"/>
            <a:ext cx="6923319" cy="519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161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00600"/>
            <a:ext cx="7992888" cy="566738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Мастер-класс «Вторая жизнь бросового материала»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(проводит учитель-логопед  Павлова Л.Н.)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5367338"/>
            <a:ext cx="7992888" cy="804862"/>
          </a:xfrm>
        </p:spPr>
        <p:txBody>
          <a:bodyPr>
            <a:noAutofit/>
          </a:bodyPr>
          <a:lstStyle/>
          <a:p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Сегодня состояние окружающей среды требует нашего внимания. </a:t>
            </a:r>
            <a:br>
              <a:rPr lang="ru-RU" sz="1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 от каждого человека зависит, в каком мире мы будем жить завтра.  Существует много разных  вариантов того, что может сделать один единственный человек для улучшения состояния своего города, села.</a:t>
            </a:r>
          </a:p>
        </p:txBody>
      </p:sp>
      <p:pic>
        <p:nvPicPr>
          <p:cNvPr id="5" name="Рисунок 4" descr="C:\Documents and Settings\ИМЦ\Рабочий стол\эколог\27.04\SAM_8051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9697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021288"/>
            <a:ext cx="8208912" cy="56673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Всероссийский экологический субботник «Зеленая Весна – 2017»</a:t>
            </a:r>
          </a:p>
        </p:txBody>
      </p:sp>
      <p:pic>
        <p:nvPicPr>
          <p:cNvPr id="5" name="Рисунок 4" descr="C:\Documents and Settings\ИМЦ\Рабочий стол\субботник\субботник\SAM_8312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xfrm>
            <a:off x="251520" y="260648"/>
            <a:ext cx="3816424" cy="2862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Documents and Settings\ИМЦ\Рабочий стол\субботник\субботник\SAM_8322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5139" y="260648"/>
            <a:ext cx="4227497" cy="28183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Documents and Settings\ИМЦ\Рабочий стол\субботник\субботник\SAM_8323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5140" y="3212976"/>
            <a:ext cx="4227497" cy="2818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Documents and Settings\ИМЦ\Рабочий стол\субботник\субботник\SAM_8341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3422817"/>
            <a:ext cx="3888432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0536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77072"/>
            <a:ext cx="7200800" cy="566738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Экскурсия в библиотеку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4941168"/>
            <a:ext cx="7920880" cy="80486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Сотрудники библиотеки познакомили детей с литературными произведениями на экологическую тему: 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«Как подружиться с природой»</a:t>
            </a:r>
          </a:p>
        </p:txBody>
      </p:sp>
      <p:pic>
        <p:nvPicPr>
          <p:cNvPr id="5" name="Рисунок 4" descr="C:\Documents and Settings\ИМЦ\Рабочий стол\эколог\04.05\SAM_7727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xfrm>
            <a:off x="179512" y="188640"/>
            <a:ext cx="4235020" cy="3176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Documents and Settings\ИМЦ\Рабочий стол\эколог\04.05\SAM_7736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054371"/>
            <a:ext cx="4212468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5018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013176"/>
            <a:ext cx="8136904" cy="56673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Индивидуальное занятие с использованием </a:t>
            </a:r>
            <a:r>
              <a:rPr lang="ru-RU" sz="2400" dirty="0" err="1">
                <a:solidFill>
                  <a:srgbClr val="FF0000"/>
                </a:solidFill>
              </a:rPr>
              <a:t>лэпбука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rgbClr val="008000"/>
                </a:solidFill>
              </a:rPr>
              <a:t>«Природа – наш дом»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5733256"/>
            <a:ext cx="8136904" cy="804862"/>
          </a:xfrm>
        </p:spPr>
        <p:txBody>
          <a:bodyPr>
            <a:no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Цель: дать детям понятие, что экология – «наука о доме»,  наука о связях между человеком и природой.</a:t>
            </a:r>
          </a:p>
        </p:txBody>
      </p:sp>
      <p:pic>
        <p:nvPicPr>
          <p:cNvPr id="5" name="Рисунок 4" descr="C:\Documents and Settings\ИМЦ\Рабочий стол\SAM_1741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7904" y="782140"/>
            <a:ext cx="4405940" cy="3917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Documents and Settings\ИМЦ\Рабочий стол\SAM_1738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38" y="2579163"/>
            <a:ext cx="2706634" cy="2073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E:\SAM_1746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1394" y="782140"/>
            <a:ext cx="2664296" cy="17101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6982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77072"/>
            <a:ext cx="8372672" cy="566738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Физкультурное развлечение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«В гости к старушке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Лесовушке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ср.гр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7268" y="5085184"/>
            <a:ext cx="7992888" cy="804862"/>
          </a:xfrm>
        </p:spPr>
        <p:txBody>
          <a:bodyPr>
            <a:no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Цель: воспитывать чувство бережного отношения к природе. Расширить  представление детей о лесе и его обитателях. Формировать практические умения и навыки к природоохранной деятельности.</a:t>
            </a:r>
          </a:p>
        </p:txBody>
      </p:sp>
      <p:pic>
        <p:nvPicPr>
          <p:cNvPr id="5" name="Рисунок 4" descr="C:\Documents and Settings\ИМЦ\Рабочий стол\SAM_7939.JPG"/>
          <p:cNvPicPr>
            <a:picLocks noGrp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56" r="5556"/>
          <a:stretch>
            <a:fillRect/>
          </a:stretch>
        </p:blipFill>
        <p:spPr bwMode="auto">
          <a:xfrm>
            <a:off x="251520" y="476672"/>
            <a:ext cx="3936437" cy="2952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Documents and Settings\ИМЦ\Рабочий стол\SAM_7910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03712" y="476672"/>
            <a:ext cx="4536504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8997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673" y="5805264"/>
            <a:ext cx="5486400" cy="566738"/>
          </a:xfrm>
        </p:spPr>
        <p:txBody>
          <a:bodyPr/>
          <a:lstStyle/>
          <a:p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Уголок природы в младшей группе</a:t>
            </a:r>
          </a:p>
        </p:txBody>
      </p:sp>
      <p:pic>
        <p:nvPicPr>
          <p:cNvPr id="5" name="Рисунок 4" descr="C:\Documents and Settings\ИМЦ\Рабочий стол\эколог\04\SAM_8197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666" y="246999"/>
            <a:ext cx="4173310" cy="29659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Documents and Settings\ИМЦ\Рабочий стол\эколог\04.05\SAM_8363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5000" b="25000"/>
          <a:stretch>
            <a:fillRect/>
          </a:stretch>
        </p:blipFill>
        <p:spPr bwMode="auto">
          <a:xfrm>
            <a:off x="4574562" y="562051"/>
            <a:ext cx="4338303" cy="3253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5536" y="3212976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Уголок природы в средней группе</a:t>
            </a:r>
          </a:p>
        </p:txBody>
      </p:sp>
      <p:pic>
        <p:nvPicPr>
          <p:cNvPr id="6" name="Рисунок 5" descr="C:\Documents and Settings\ИМЦ\Рабочий стол\эколог\04.05\SAM_8404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5" y="4004122"/>
            <a:ext cx="3781833" cy="252122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805697" y="3815778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Уголок природы в старшей группе</a:t>
            </a:r>
          </a:p>
        </p:txBody>
      </p:sp>
    </p:spTree>
    <p:extLst>
      <p:ext uri="{BB962C8B-B14F-4D97-AF65-F5344CB8AC3E}">
        <p14:creationId xmlns:p14="http://schemas.microsoft.com/office/powerpoint/2010/main" val="35375722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164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Heavy</vt:lpstr>
      <vt:lpstr>Times New Roman</vt:lpstr>
      <vt:lpstr>Тема Office</vt:lpstr>
      <vt:lpstr>Презентация PowerPoint</vt:lpstr>
      <vt:lpstr>Каждый в поселке выбери ответ.  Мусору? – «Да». Мусору? – «НЕТ!». </vt:lpstr>
      <vt:lpstr>             «Чистый двор – здоровая земля!»</vt:lpstr>
      <vt:lpstr>Мастер-класс «Вторая жизнь бросового материала»   (проводит учитель-логопед  Павлова Л.Н.)</vt:lpstr>
      <vt:lpstr>Всероссийский экологический субботник «Зеленая Весна – 2017»</vt:lpstr>
      <vt:lpstr>Экскурсия в библиотеку</vt:lpstr>
      <vt:lpstr>Индивидуальное занятие с использованием лэпбука «Природа – наш дом»</vt:lpstr>
      <vt:lpstr>Физкультурное развлечение  «В гости к старушке Лесовушке» (ср.гр.)</vt:lpstr>
      <vt:lpstr>Уголок природы в младшей группе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15</cp:revision>
  <dcterms:modified xsi:type="dcterms:W3CDTF">2017-06-18T06:44:23Z</dcterms:modified>
</cp:coreProperties>
</file>