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49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31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17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72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65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97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646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72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64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74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89EFA-539F-40D1-90F8-5C9381E0C563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3B8C2-14E5-409E-81E3-A2346CAD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975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864096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3600" dirty="0"/>
              <a:t> </a:t>
            </a:r>
          </a:p>
          <a:p>
            <a:pPr lvl="0" algn="ctr">
              <a:lnSpc>
                <a:spcPct val="150000"/>
              </a:lnSpc>
            </a:pPr>
            <a:r>
              <a:rPr lang="ru-RU" sz="3600" b="1" i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помним, мы гордимся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Автор: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Гатина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Зиля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Ильгизаровна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ученица </a:t>
            </a:r>
            <a:r>
              <a:rPr lang="tt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класса 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t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  <a:r>
              <a:rPr lang="tt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</a:t>
            </a:r>
            <a:r>
              <a:rPr lang="tt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t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Татарско-</a:t>
            </a:r>
          </a:p>
          <a:p>
            <a:pPr>
              <a:spcAft>
                <a:spcPts val="0"/>
              </a:spcAft>
            </a:pPr>
            <a:r>
              <a:rPr lang="tt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Бурнаевская</a:t>
            </a:r>
            <a:r>
              <a:rPr 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ООШ</a:t>
            </a:r>
            <a:r>
              <a:rPr lang="tt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>
              <a:spcAft>
                <a:spcPts val="0"/>
              </a:spcAft>
            </a:pPr>
            <a:r>
              <a:rPr lang="tt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Алькеевского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начальных классов: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МБОУ </a:t>
            </a:r>
            <a:r>
              <a:rPr lang="tt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Татарско-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Бурнаевская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ООШ</a:t>
            </a:r>
            <a:r>
              <a:rPr lang="tt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Алькеевского МР РТ</a:t>
            </a:r>
          </a:p>
          <a:p>
            <a:pPr>
              <a:spcAft>
                <a:spcPts val="0"/>
              </a:spcAft>
            </a:pPr>
            <a:r>
              <a:rPr lang="tt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Кашапова Рузия Ильдусовна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67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51.userapi.com/impg/ghGoh1gp-Gk9L66mBwjxPcBY1_QlEP8RYH4Y0Q/EsZD8VsaP_8.jpg?size=810x1080&amp;quality=95&amp;sign=30a3c572c0fd7e9d5b96a139308728c7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74553"/>
            <a:ext cx="3816424" cy="4896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sun9-47.userapi.com/impg/aKNT8789g5CLsLY3jxTPAZiVmHDcwSc5Vs_cXQ/KhWlvyhI_sM.jpg?size=607x1080&amp;quality=95&amp;sign=cc923ce3e5a2f7251b38ecbda9138373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1"/>
            <a:ext cx="4464496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286000" y="3035174"/>
            <a:ext cx="4572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моей работы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sun9-47.userapi.com/impg/aKNT8789g5CLsLY3jxTPAZiVmHDcwSc5Vs_cXQ/KhWlvyhI_sM.jpg?size=607x1080&amp;quality=95&amp;sign=cc923ce3e5a2f7251b38ecbda9138373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6507"/>
            <a:ext cx="4464496" cy="489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sun9-47.userapi.com/impg/aKNT8789g5CLsLY3jxTPAZiVmHDcwSc5Vs_cXQ/KhWlvyhI_sM.jpg?size=607x1080&amp;quality=95&amp;sign=cc923ce3e5a2f7251b38ecbda9138373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56385"/>
            <a:ext cx="4464496" cy="489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un9-47.userapi.com/impg/aKNT8789g5CLsLY3jxTPAZiVmHDcwSc5Vs_cXQ/KhWlvyhI_sM.jpg?size=607x1080&amp;quality=95&amp;sign=cc923ce3e5a2f7251b38ecbda9138373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6507"/>
            <a:ext cx="4464496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483768" y="586902"/>
            <a:ext cx="50405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моей работы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9866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772816"/>
            <a:ext cx="7488832" cy="3766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использованных источников и литературы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Семейные фотографии, документы.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Воспоминания детей и родных.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Материалы школьного музея.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Электронный банк документов «ПОДВИГ НАРОДА В ВЕЛИКОЙ ОТЕЧЕСТВЕННОЙ ВОЙНЕ 1941-1945 Г.Г.»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Википедия.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8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89844"/>
            <a:ext cx="720080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исследовать и изучать жизненный и боевой путь, награды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Гимадиева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Салиха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Ибрагимовича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Великой Отечественной войне и жизнь послевоенное время по семейному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альбому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архивным документам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фронтовика.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восстановить подлинность подвига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Салиха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Ибрагимовича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годы войны с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немецким фашизмом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для того чтобы сохранить память о нем и передать будущим поколениям историю военного прошлого моего односельчанина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83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28343"/>
            <a:ext cx="7632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Актуальность: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быть кто-то скажет, что вспоминать молодым и здоровым людям о войне не надо. Зачем жить прошлыми воспоминаниями, и так идёт война на Украине?  Но я считаю, что каждый должен знать, помнить, передавать из поколения в поколение особые события в истории страны и конечно гордиться ими.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Считаю, что моя работа очень актуальна, так как сегодня, к сожалению, теряются семейные ценности.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Нет в живых кто воевал и рассказали бы нам о войне. Но живы воспоминания их детей, сохранился семейный архив с документами, альбом с фотографиями, все это помогло мне восстановить историю военного прошлого моего односельчанина.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15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60648"/>
            <a:ext cx="82089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Беседы с детьми и родственниками бойца.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Исследование боевой путь, награды, фотографий, документов из домашнего архива и школьного музея.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Работа с интернетом и с дополнительной литературой: исследование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наградной системы в годы Великой Отечественной войны.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Значимость исследования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состоит в возможном использовании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подготовке классных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часов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празднованию 9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мая, круглых столов, викторин, конференций, на уроках мужества и т.д.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72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828092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0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-148902"/>
            <a:ext cx="7848872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Отстоять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сегодняшнюю счастливую жизнь из Татарского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Бурнаево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ушло на фронт 130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человек.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Вернулось в деревню только 65 человек. Среди них был наш бывший учитель, младший лейтенант,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Гимадиев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Салих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Ибрагимович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Боевой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путь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Гимадиева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С.И. начался битвой за Сталинград и закончился штурмом рейхстага. За боевые заслуги он был награжден 5 орденами и 5 медалями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11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889844"/>
            <a:ext cx="6984776" cy="5582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Награды </a:t>
            </a:r>
            <a:r>
              <a:rPr lang="ru-RU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Гимадиева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С.И.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Орден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Красного Знамени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Орден Александра Невского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Орден Великой Отечественной Войны 1-ой степени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Орден Красной Звезды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Орден Красной Звезды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Медаль «За Сталинградскую оборону»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Медаль «За взятие Берлина»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Медаль «За освобождение Берлина»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Медаль «За освобождение Германии»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Медаль «20 лет Победы»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Медаль «25 лет Победы»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7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0312" y="764704"/>
            <a:ext cx="6852710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Семейный архив документов и фотографий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295298"/>
            <a:ext cx="4680519" cy="5086029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95298"/>
            <a:ext cx="3888432" cy="50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4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692696"/>
            <a:ext cx="3612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Боевой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путь к Победе 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06487"/>
            <a:ext cx="8136903" cy="505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59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430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muzeum</dc:creator>
  <cp:lastModifiedBy>admin</cp:lastModifiedBy>
  <cp:revision>20</cp:revision>
  <dcterms:created xsi:type="dcterms:W3CDTF">2020-03-16T08:08:17Z</dcterms:created>
  <dcterms:modified xsi:type="dcterms:W3CDTF">2023-05-05T06:23:00Z</dcterms:modified>
</cp:coreProperties>
</file>