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4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7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0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8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2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6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9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117E-84E1-4158-8F2E-10A1358A65B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828E-4EF7-4A30-A993-9E8CC5EB3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9"/>
            <a:ext cx="6624736" cy="1728191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«Колосок»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0097"/>
            <a:ext cx="5472608" cy="4248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2555775" y="62373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dirty="0" err="1" smtClean="0"/>
              <a:t>Г.Болгар</a:t>
            </a:r>
            <a:r>
              <a:rPr lang="ru-RU" dirty="0" smtClean="0"/>
              <a:t> 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5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54"/>
            <a:ext cx="3744416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3600400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68" y="3410655"/>
            <a:ext cx="3165231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68143" y="3911370"/>
            <a:ext cx="3254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болезней не боимся!!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 и резвимся!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нам самим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Спорт, питание, режим!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5" y="3726704"/>
            <a:ext cx="295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 детства закаляться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зарядкой заниматься!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будут пусть всегда</a:t>
            </a:r>
          </a:p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Солнце,воздух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вода!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64704"/>
            <a:ext cx="3960440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30814"/>
            <a:ext cx="4499814" cy="3190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465313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зарядку выполняем дружно, весело шагаем.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носочках подросли и на пальчиках пошли.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Опустились мы на пятки, вот как делаем зарядку.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Ножка ножку догоняет, шагом приставным шагаем.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5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Папа, Мама, Я –Спортивная семья.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0" y="1268760"/>
            <a:ext cx="3591125" cy="3259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4811" y="5013176"/>
            <a:ext cx="8271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 сильным стать и ловким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нужны нам тренировки.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 со спортом мы дружны,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не страшны.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68719"/>
            <a:ext cx="4320480" cy="3659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515719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Четкость и сила удара важна.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Бокс-не для слабака.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Скажу Вам друзья.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8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104456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90925"/>
            <a:ext cx="3888432" cy="3446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486916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Каратэ серьезный спорт, учить быть уверенным.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Просчитать все наперед, и тогда у цели ты.</a:t>
            </a:r>
          </a:p>
        </p:txBody>
      </p:sp>
    </p:spTree>
    <p:extLst>
      <p:ext uri="{BB962C8B-B14F-4D97-AF65-F5344CB8AC3E}">
        <p14:creationId xmlns:p14="http://schemas.microsoft.com/office/powerpoint/2010/main" val="124975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06896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800" dirty="0" smtClean="0">
                <a:solidFill>
                  <a:srgbClr val="FF0000"/>
                </a:solidFill>
              </a:rPr>
              <a:t>.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71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148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дошкольное образовательное учреждение «Детский сад «Колосок»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«Колосок»</dc:title>
  <dc:creator>Евгений</dc:creator>
  <cp:lastModifiedBy>Евгений</cp:lastModifiedBy>
  <cp:revision>10</cp:revision>
  <dcterms:created xsi:type="dcterms:W3CDTF">2023-03-30T20:21:59Z</dcterms:created>
  <dcterms:modified xsi:type="dcterms:W3CDTF">2024-11-30T06:39:06Z</dcterms:modified>
</cp:coreProperties>
</file>