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87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2276872"/>
            <a:ext cx="5544616" cy="1728192"/>
          </a:xfrm>
        </p:spPr>
        <p:txBody>
          <a:bodyPr>
            <a:normAutofit fontScale="90000"/>
          </a:bodyPr>
          <a:lstStyle/>
          <a:p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 на республиканский конкурс профессионального мастерства «Современные технологии в обучении детей с ОВЗ».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«Развитие творческих способностей детей с ОВЗ посредством конструктивной деятельности».</a:t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Подготовила: Терехина Светлана Владимировна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старший воспитатель МБДОУ №1 «Дюймовочка» 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с.Русский Акташ 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Альметьевского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</a:t>
            </a:r>
            <a:b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Республики Татарстан</a:t>
            </a:r>
            <a:b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643042" y="4293096"/>
            <a:ext cx="5593254" cy="1944216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8" name="Picture 4" descr="C:\Users\Наталья\Desktop\IMG_20210330_115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0954" y="3857628"/>
            <a:ext cx="3989517" cy="3000372"/>
          </a:xfrm>
          <a:prstGeom prst="rect">
            <a:avLst/>
          </a:prstGeom>
          <a:noFill/>
        </p:spPr>
      </p:pic>
      <p:pic>
        <p:nvPicPr>
          <p:cNvPr id="11269" name="Picture 5" descr="C:\Users\Наталья\Desktop\IMG_20210330_1145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14290"/>
            <a:ext cx="4174184" cy="3130638"/>
          </a:xfrm>
          <a:prstGeom prst="rect">
            <a:avLst/>
          </a:prstGeom>
          <a:noFill/>
        </p:spPr>
      </p:pic>
      <p:pic>
        <p:nvPicPr>
          <p:cNvPr id="11270" name="Picture 6" descr="C:\Users\Наталья\Desktop\IMG_20210330_115355.jpg"/>
          <p:cNvPicPr>
            <a:picLocks noChangeAspect="1" noChangeArrowheads="1"/>
          </p:cNvPicPr>
          <p:nvPr/>
        </p:nvPicPr>
        <p:blipFill>
          <a:blip r:embed="rId5" cstate="print"/>
          <a:srcRect t="3965" b="19550"/>
          <a:stretch>
            <a:fillRect/>
          </a:stretch>
        </p:blipFill>
        <p:spPr bwMode="auto">
          <a:xfrm>
            <a:off x="683568" y="3827595"/>
            <a:ext cx="3456384" cy="303040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85786" y="3357562"/>
            <a:ext cx="63781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Детям это увлечение очень понравилось!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132856"/>
            <a:ext cx="6480720" cy="472514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При конструировании дети учатся действовать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двумя руками, прослеживая их движения взором, у них развивается воображение, это приводит к возникновению элементов творчества. Все это способствует развитию творческих способностей и конструктивных навыков.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Использование конструирования в образовательном процессе с детьми с ОВЗ влияет не только на развитие   речевой функции, но и на развитие личности ребенка в целом.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 еще, такая совместная деятельность, позволяет детям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взаимодействовать друг с другом, работать в группах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сообща, что, несомненно, пригодиться им  при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поступлении в школу.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564904"/>
            <a:ext cx="6572296" cy="3024336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бойтесь внедрять новые и современные технологии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работу </a:t>
            </a:r>
            <a:r>
              <a:rPr 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с ОВЗ,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фантазируйте, экспериментируйте,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ведь всё это способствует повышению эффективности образовательного процесса.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Любознательные дети растут рядом 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любознательными взрослыми!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Желаю всем успехов в работе с детьми.</a:t>
            </a:r>
            <a:b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002E0-AFC6-4FF5-8094-AD1AE6D72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D31D47-FAEA-43C0-9669-B4DD508E2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аталья\Desktop\7aa7b50bc06b2b51626436bf43cc291f.jpg">
            <a:extLst>
              <a:ext uri="{FF2B5EF4-FFF2-40B4-BE49-F238E27FC236}">
                <a16:creationId xmlns:a16="http://schemas.microsoft.com/office/drawing/2014/main" id="{60288FCA-0B3B-4D48-BCA1-1D3A0D757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431399-FD4C-46D8-B735-3666CA0F0B06}"/>
              </a:ext>
            </a:extLst>
          </p:cNvPr>
          <p:cNvSpPr txBox="1"/>
          <p:nvPr/>
        </p:nvSpPr>
        <p:spPr>
          <a:xfrm>
            <a:off x="755576" y="2420888"/>
            <a:ext cx="61024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Конструирование играет очень важную роль во всестороннем развитии личности ребенка.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Значительное место в жизни детей с интеллектуальной недостаточностью занимает конструирование из различных материалов. Эта работа может осуществляться по двум направлениям: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детей интереса к продукту деятельности;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того, чтобы сделать для ребенка интересным процесс деятельности, чтобы у него возникла увлеченность самим ходом выполнения заданий. 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Детское конструирование тесно связано с игрой и 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является деятельностью, отвечающей интересам ребенка.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41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2571744"/>
            <a:ext cx="6408712" cy="4241632"/>
          </a:xfrm>
        </p:spPr>
        <p:txBody>
          <a:bodyPr>
            <a:normAutofit fontScale="90000"/>
          </a:bodyPr>
          <a:lstStyle/>
          <a:p>
            <a:br>
              <a:rPr lang="ru-RU" sz="27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конструирования 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создается постройка, которая вызывает у детей эмоциональный отклик, желание высказаться,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результате чего активизируется речь детей. 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игры с конструктором развивается мышление, внимание, умение следовать по образцу, пространственное воображение, сенсорное восприятие и мелкая моторика.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 я хочу представить вам идею использования детского конструктора «Бабашки», который недавно появился в нашем детском саду. Хотя, для данной деятельности, может подойти любой конструктор. 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ещё нужна фантазия и воображение, 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тогда творчеству нет предела…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571472" y="2276872"/>
            <a:ext cx="5000660" cy="936104"/>
          </a:xfrm>
        </p:spPr>
        <p:txBody>
          <a:bodyPr>
            <a:noAutofit/>
          </a:bodyPr>
          <a:lstStyle/>
          <a:p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в группах появился большой новый конструктор, то сначала дети просто с удовольствием создавали из него различные постройки и конструкции. 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Наталья\Desktop\IMG_20210330_1336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866522"/>
            <a:ext cx="4038600" cy="2991478"/>
          </a:xfrm>
          <a:prstGeom prst="rect">
            <a:avLst/>
          </a:prstGeom>
          <a:noFill/>
        </p:spPr>
      </p:pic>
      <p:pic>
        <p:nvPicPr>
          <p:cNvPr id="4101" name="Picture 5" descr="C:\Users\Наталья\Desktop\IMG_20210330_1334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429001"/>
            <a:ext cx="3243766" cy="3428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2000240"/>
            <a:ext cx="5033720" cy="2436872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 однажды мне пришла идея, а что, если 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останавливаться на конструировании и поэкспериментировать. Я предложила обратить внимание детей на тень, которая появляется от постройки в солнечный день или при искусственном освещении. </a:t>
            </a:r>
            <a:br>
              <a:rPr lang="ru-RU" dirty="0"/>
            </a:br>
            <a:endParaRPr lang="ru-RU" dirty="0"/>
          </a:p>
        </p:txBody>
      </p:sp>
      <p:pic>
        <p:nvPicPr>
          <p:cNvPr id="5123" name="Picture 3" descr="C:\Users\Наталья\Desktop\IMG_20210330_1125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29066"/>
            <a:ext cx="4188882" cy="2928934"/>
          </a:xfrm>
          <a:prstGeom prst="rect">
            <a:avLst/>
          </a:prstGeom>
          <a:noFill/>
        </p:spPr>
      </p:pic>
      <p:pic>
        <p:nvPicPr>
          <p:cNvPr id="5124" name="Picture 4" descr="C:\Users\Наталья\Desktop\IMG_20210330_132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5127" y="3929066"/>
            <a:ext cx="4561329" cy="2928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071678"/>
            <a:ext cx="4862914" cy="1643074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«А что, если эту тень от постройки детям перенести на бумагу и пофантазировать?»…</a:t>
            </a:r>
            <a:b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Детям очень понравилась эта идея, и они принялись за работу.</a:t>
            </a:r>
          </a:p>
        </p:txBody>
      </p:sp>
      <p:pic>
        <p:nvPicPr>
          <p:cNvPr id="7171" name="Picture 3" descr="C:\Users\Наталья\Desktop\IMG_20210330_1131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3803456"/>
            <a:ext cx="4265158" cy="3054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5" name="Picture 3" descr="C:\Users\Наталья\Desktop\IMG_20210330_113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988840"/>
            <a:ext cx="3651870" cy="4869160"/>
          </a:xfrm>
          <a:prstGeom prst="rect">
            <a:avLst/>
          </a:prstGeom>
          <a:noFill/>
        </p:spPr>
      </p:pic>
      <p:pic>
        <p:nvPicPr>
          <p:cNvPr id="8196" name="Picture 4" descr="C:\Users\Наталья\Desktop\IMG_20210330_131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1" y="2780928"/>
            <a:ext cx="4320479" cy="4077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946"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2000240"/>
            <a:ext cx="4968552" cy="1296144"/>
          </a:xfrm>
        </p:spPr>
        <p:txBody>
          <a:bodyPr>
            <a:noAutofit/>
          </a:bodyPr>
          <a:lstStyle/>
          <a:p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Далее, путем дорисовывания деталей, раскрашивания, фантазии и творчества у детей получалось создать на бумаге необычные постройки. </a:t>
            </a:r>
          </a:p>
        </p:txBody>
      </p:sp>
      <p:pic>
        <p:nvPicPr>
          <p:cNvPr id="9219" name="Picture 3" descr="C:\Users\Наталья\Desktop\IMG_20210330_1315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8186" y="3786190"/>
            <a:ext cx="4258479" cy="3071810"/>
          </a:xfrm>
          <a:prstGeom prst="rect">
            <a:avLst/>
          </a:prstGeom>
          <a:noFill/>
        </p:spPr>
      </p:pic>
      <p:pic>
        <p:nvPicPr>
          <p:cNvPr id="9220" name="Picture 4" descr="C:\Users\Наталья\Desktop\IMG_20210330_1314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214686"/>
            <a:ext cx="3960440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талья\Desktop\7aa7b50bc06b2b51626436bf43cc291f.jpg"/>
          <p:cNvPicPr>
            <a:picLocks noChangeAspect="1" noChangeArrowheads="1"/>
          </p:cNvPicPr>
          <p:nvPr/>
        </p:nvPicPr>
        <p:blipFill>
          <a:blip r:embed="rId2" cstate="print"/>
          <a:srcRect b="96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492896"/>
            <a:ext cx="5511556" cy="129614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образом,  можно создавать волшебные города и многое другое. Всё зависит от фантазии, воображения и творчества детей.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45" name="Picture 5" descr="C:\Users\Наталья\Desktop\IMG_20210330_1133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912" y="3861048"/>
            <a:ext cx="3917064" cy="2996952"/>
          </a:xfrm>
          <a:prstGeom prst="rect">
            <a:avLst/>
          </a:prstGeom>
          <a:noFill/>
        </p:spPr>
      </p:pic>
      <p:pic>
        <p:nvPicPr>
          <p:cNvPr id="10246" name="Picture 6" descr="C:\Users\Наталья\Desktop\IMG_20210330_1139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861049"/>
            <a:ext cx="4104456" cy="2996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556</Words>
  <Application>Microsoft Office PowerPoint</Application>
  <PresentationFormat>Экран (4:3)</PresentationFormat>
  <Paragraphs>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     Материал на республиканский конкурс профессионального мастерства «Современные технологии в обучении детей с ОВЗ».  Презентация на тему: «Развитие творческих способностей детей с ОВЗ посредством конструктивной деятельности».  Подготовила: Терехина Светлана Владимировна  старший воспитатель МБДОУ №1 «Дюймовочка»  с.Русский Акташ Альметьевского района  Республики Татарстан </vt:lpstr>
      <vt:lpstr>Презентация PowerPoint</vt:lpstr>
      <vt:lpstr> В процессе конструирования  создается постройка, которая вызывает у детей эмоциональный отклик, желание высказаться,  в результате чего активизируется речь детей.  В процессе игры с конструктором развивается мышление, внимание, умение следовать по образцу, пространственное воображение, сенсорное восприятие и мелкая моторика. Сегодня я хочу представить вам идею использования детского конструктора «Бабашки», который недавно появился в нашем детском саду. Хотя, для данной деятельности, может подойти любой конструктор.  А ещё нужна фантазия и воображение,  и тогда творчеству нет предела…   </vt:lpstr>
      <vt:lpstr>  Когда в группах появился большой новый конструктор, то сначала дети просто с удовольствием создавали из него различные постройки и конструкции.  </vt:lpstr>
      <vt:lpstr>Но однажды мне пришла идея, а что, если  не останавливаться на конструировании и поэкспериментировать. Я предложила обратить внимание детей на тень, которая появляется от постройки в солнечный день или при искусственном освещении.  </vt:lpstr>
      <vt:lpstr> «А что, если эту тень от постройки детям перенести на бумагу и пофантазировать?»…  Детям очень понравилась эта идея, и они принялись за работу.</vt:lpstr>
      <vt:lpstr>Презентация PowerPoint</vt:lpstr>
      <vt:lpstr> Далее, путем дорисовывания деталей, раскрашивания, фантазии и творчества у детей получалось создать на бумаге необычные постройки. </vt:lpstr>
      <vt:lpstr>Таким образом,  можно создавать волшебные города и многое другое. Всё зависит от фантазии, воображения и творчества детей. </vt:lpstr>
      <vt:lpstr>Презентация PowerPoint</vt:lpstr>
      <vt:lpstr>   При конструировании дети учатся действовать  двумя руками, прослеживая их движения взором, у них развивается воображение, это приводит к возникновению элементов творчества. Все это способствует развитию творческих способностей и конструктивных навыков.    Использование конструирования в образовательном процессе с детьми с ОВЗ влияет не только на развитие   речевой функции, но и на развитие личности ребенка в целом.    А еще, такая совместная деятельность, позволяет детям    взаимодействовать друг с другом, работать в группах    сообща, что, несомненно, пригодиться им  при    поступлении в школу.</vt:lpstr>
      <vt:lpstr>   Не бойтесь внедрять новые и современные технологии  в работу с детьми с ОВЗ, фантазируйте, экспериментируйте,  ведь всё это способствует повышению эффективности образовательного процесса.   Любознательные дети растут рядом  с любознательными взрослыми!  Желаю всем успехов в работе с детьми.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Анна Терехина</cp:lastModifiedBy>
  <cp:revision>42</cp:revision>
  <dcterms:created xsi:type="dcterms:W3CDTF">2021-03-30T11:52:04Z</dcterms:created>
  <dcterms:modified xsi:type="dcterms:W3CDTF">2021-12-19T14:12:44Z</dcterms:modified>
</cp:coreProperties>
</file>