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70" r:id="rId4"/>
    <p:sldId id="259" r:id="rId5"/>
    <p:sldId id="257" r:id="rId6"/>
    <p:sldId id="258" r:id="rId7"/>
    <p:sldId id="263" r:id="rId8"/>
    <p:sldId id="261" r:id="rId9"/>
    <p:sldId id="262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FFCC"/>
    <a:srgbClr val="CCECFF"/>
    <a:srgbClr val="CCFF99"/>
    <a:srgbClr val="FFFFCC"/>
    <a:srgbClr val="CCFFCC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60" autoAdjust="0"/>
    <p:restoredTop sz="94660"/>
  </p:normalViewPr>
  <p:slideViewPr>
    <p:cSldViewPr>
      <p:cViewPr>
        <p:scale>
          <a:sx n="66" d="100"/>
          <a:sy n="66" d="100"/>
        </p:scale>
        <p:origin x="-15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5DE96A-398E-4C56-910F-E1CB5394D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00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667215-5CC4-458E-83CB-A99E31B94B66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F08EBD-B5C3-40A3-AB22-F6CEC336BD84}" type="slidenum">
              <a:rPr lang="ru-RU" smtClean="0"/>
              <a:pPr eaLnBrk="1" hangingPunct="1"/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E8CD3C-564E-4B05-88AF-BFF9354C7008}" type="slidenum">
              <a:rPr lang="ru-RU" smtClean="0"/>
              <a:pPr eaLnBrk="1" hangingPunct="1"/>
              <a:t>11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190F8C-1037-49F2-B491-8E16D41636C1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F710E6-E908-4DD0-8B16-9DB41498D023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625B8C-D39F-4DBD-95D8-766E03A7DD32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93552A-D62D-4240-B936-F18567B57BA0}" type="slidenum">
              <a:rPr lang="ru-RU" smtClean="0"/>
              <a:pPr eaLnBrk="1" hangingPunct="1"/>
              <a:t>4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E3C421-706A-4621-B4F5-4BEBEDA1D588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61741-69F2-4B8F-B89C-E21E5B6EB683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2655E3-21B2-4CE5-8293-4BA218FFE7AD}" type="slidenum">
              <a:rPr lang="ru-RU" smtClean="0"/>
              <a:pPr eaLnBrk="1" hangingPunct="1"/>
              <a:t>7</a:t>
            </a:fld>
            <a:endParaRPr lang="ru-R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3C35C9-1B06-413F-B7A6-DDEA55F908C5}" type="slidenum">
              <a:rPr lang="ru-RU" smtClean="0"/>
              <a:pPr eaLnBrk="1" hangingPunct="1"/>
              <a:t>8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097565-027D-4099-B3DD-37F6964821D0}" type="slidenum">
              <a:rPr lang="ru-RU" smtClean="0"/>
              <a:pPr eaLnBrk="1" hangingPunct="1"/>
              <a:t>9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7CD61-9E1D-4335-8707-49BD4B69A0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BB92F-883A-49D9-999D-A747DA1268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98062-868F-4A49-A7B7-B60D92FE1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CE5C-1F0D-4244-A057-DB3CBD17A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45125-F118-4909-89F0-1EC69A0E5B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096AB-C3F3-4259-8AD6-A236BE0351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89452-1B22-46BA-95DF-44618FDFFF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4DDFC-8794-4484-B070-19185416B5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58F5C-7940-438E-87FD-6D316C53ED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C7AA3-779C-4BD1-A420-CEB27BC8E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265F3-D0D8-4EF8-85A1-07E13321E9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3B4C97-13B4-4CD1-9F44-D533555BE0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migranov.ru/photoalbum/summer/15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36838"/>
            <a:ext cx="9144000" cy="3489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dirty="0" smtClean="0"/>
              <a:t>Автор: </a:t>
            </a:r>
            <a:r>
              <a:rPr lang="ru-RU" b="1" dirty="0" smtClean="0"/>
              <a:t>Круглова М.В.</a:t>
            </a:r>
            <a:r>
              <a:rPr lang="ru-RU" sz="2400" b="1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b="1" dirty="0" smtClean="0"/>
              <a:t>Воспитатель  МБДОУ «Детский сад№2 «</a:t>
            </a:r>
            <a:r>
              <a:rPr lang="ru-RU" b="1" dirty="0"/>
              <a:t>С</a:t>
            </a:r>
            <a:r>
              <a:rPr lang="ru-RU" b="1" dirty="0" smtClean="0"/>
              <a:t>ОЛНЫШКО»               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r>
              <a:rPr lang="ru-RU" b="1" dirty="0" err="1" smtClean="0"/>
              <a:t>пгтКамское</a:t>
            </a:r>
            <a:r>
              <a:rPr lang="ru-RU" b="1" dirty="0" smtClean="0"/>
              <a:t> </a:t>
            </a:r>
            <a:r>
              <a:rPr lang="ru-RU" b="1" dirty="0" smtClean="0"/>
              <a:t>Устье</a:t>
            </a:r>
            <a:r>
              <a:rPr lang="en-US" b="1" dirty="0" smtClean="0"/>
              <a:t>&gt;&gt;</a:t>
            </a:r>
            <a:endParaRPr lang="ru-RU" sz="2400" b="1" dirty="0" smtClean="0"/>
          </a:p>
        </p:txBody>
      </p:sp>
      <p:pic>
        <p:nvPicPr>
          <p:cNvPr id="2052" name="Picture 6" descr="Л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686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лет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32400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Деревь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5263"/>
            <a:ext cx="30956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Сне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350"/>
            <a:ext cx="3096344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Сохраним планету своими руками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Осень –</a:t>
            </a:r>
            <a:r>
              <a:rPr lang="ru-RU" sz="1800" b="1" smtClean="0"/>
              <a:t>день постепенно становится короче, а ночь длинней; уменьшается количество света и тепла, нарастают прохлада и холод; часто бывают низкая облачность и моросящие дожди. Такие условия  - постепенное уменьшение света и тепла – влияют на растения и животных, они меняют свое состояние и образ жизни в преддверии зимы: травы вянут, деревья и кустарники сбрасывают листву; животные по-разному готовятся к зиме: одни откармливаются и устраиваются на спячку, другие делают запасы на кормов.</a:t>
            </a:r>
          </a:p>
          <a:p>
            <a:pPr eaLnBrk="1" hangingPunct="1">
              <a:buFontTx/>
              <a:buNone/>
            </a:pPr>
            <a:r>
              <a:rPr lang="ru-RU" sz="2000" b="1" smtClean="0"/>
              <a:t>Зима – </a:t>
            </a:r>
            <a:r>
              <a:rPr lang="ru-RU" sz="1800" b="1" smtClean="0"/>
              <a:t>ночь длинная, а день короткий, солнце на небе высоко не поднимается – дает мало света и тепла. Холодно, мороз, небо часто серое, облачное, идет снег, иногда бывает вьюга, метель. Растения и животные приспособились к суровым условиям зимы: деревья и кустарники замерли, стоят без листьев, не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растут; травы завяли, но под землей у них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сохранились корни; животные зимуют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по-разному – одни находятся в спячке, другие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питаются запасами, третьи активны,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отыскивают или добывают пищу.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50938"/>
          </a:xfrm>
        </p:spPr>
        <p:txBody>
          <a:bodyPr/>
          <a:lstStyle/>
          <a:p>
            <a:pPr eaLnBrk="1" hangingPunct="1"/>
            <a:r>
              <a:rPr lang="ru-RU" sz="4000" b="1" smtClean="0"/>
              <a:t>Что мы узнали:</a:t>
            </a:r>
          </a:p>
        </p:txBody>
      </p:sp>
      <p:pic>
        <p:nvPicPr>
          <p:cNvPr id="11268" name="Picture 4" descr="P103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292600"/>
            <a:ext cx="36004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9432925" cy="616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</a:rPr>
              <a:t>Весна </a:t>
            </a:r>
            <a:r>
              <a:rPr lang="ru-RU" sz="1600" b="1" dirty="0" smtClean="0">
                <a:latin typeface="Times New Roman" pitchFamily="18" charset="0"/>
              </a:rPr>
              <a:t>– заметно увеличивается день и уменьшается ночь. Солнце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светит ярко, поднимается на небе все выше, с каждым днем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дает больше света и тепла. Тает снег, бегут ручьи,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реки выходят из берегов. Условия для жизни растений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и животных становятся с каждым днем все лучше: набухают и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затем распускаются почки на деревьях и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кустарниках, появляется трава, оживают насекомые,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возвращаются перелетные птицы, пробуждаются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 и становятся активными лесные животные.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Все готовятся выводить потомство.</a:t>
            </a:r>
          </a:p>
          <a:p>
            <a:pPr eaLnBrk="1" hangingPunct="1">
              <a:buFontTx/>
              <a:buNone/>
            </a:pPr>
            <a:endParaRPr lang="ru-RU" sz="1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</a:rPr>
              <a:t>Лето</a:t>
            </a:r>
            <a:r>
              <a:rPr lang="ru-RU" sz="1600" b="1" dirty="0" smtClean="0">
                <a:latin typeface="Times New Roman" pitchFamily="18" charset="0"/>
              </a:rPr>
              <a:t> – день длинный, ночь короткая, много света и тепла, солнце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в полдень поднимается высоко над головой, идут теплые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дожди, бывают ливни с грозами,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иногда после дождя появляется на небе радуга. Прекрасные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 условия для жизни растений и животных. Все кругом зеленое, 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много цветов, насекомых, птиц. Лесные животные растят</a:t>
            </a:r>
          </a:p>
          <a:p>
            <a:pPr eaLnBrk="1" hangingPunct="1"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 свое потомство.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1008063"/>
          </a:xfrm>
        </p:spPr>
        <p:txBody>
          <a:bodyPr/>
          <a:lstStyle/>
          <a:p>
            <a:pPr eaLnBrk="1" hangingPunct="1"/>
            <a:r>
              <a:rPr lang="ru-RU" sz="4000" b="1" smtClean="0"/>
              <a:t>Что мы узнали:</a:t>
            </a:r>
          </a:p>
        </p:txBody>
      </p:sp>
      <p:pic>
        <p:nvPicPr>
          <p:cNvPr id="12292" name="Picture 4" descr="P1030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350"/>
            <a:ext cx="21590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10306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152"/>
            <a:ext cx="280828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Неживая природа – среда жизни растений, животных, человека.</a:t>
            </a:r>
          </a:p>
          <a:p>
            <a:pPr eaLnBrk="1" hangingPunct="1"/>
            <a:r>
              <a:rPr lang="ru-RU" sz="2800" b="1" smtClean="0"/>
              <a:t>Существует четыре сезона – осень, зима, весна, лето.</a:t>
            </a:r>
          </a:p>
          <a:p>
            <a:pPr eaLnBrk="1" hangingPunct="1"/>
            <a:r>
              <a:rPr lang="ru-RU" sz="2800" b="1" smtClean="0"/>
              <a:t>Каждое время года – прекрасно.</a:t>
            </a:r>
          </a:p>
          <a:p>
            <a:pPr eaLnBrk="1" hangingPunct="1"/>
            <a:r>
              <a:rPr lang="ru-RU" sz="2800" b="1" smtClean="0"/>
              <a:t>Природу надо беречь.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Выводы:</a:t>
            </a:r>
          </a:p>
        </p:txBody>
      </p:sp>
      <p:pic>
        <p:nvPicPr>
          <p:cNvPr id="13316" name="Picture 4" descr="i?id=94230909&amp;tov=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0350"/>
            <a:ext cx="10096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познакомить детей с сезонными изменениями природы, с цветовой гаммой, присущей тому или иному времени года;</a:t>
            </a:r>
          </a:p>
          <a:p>
            <a:pPr marL="0" indent="0">
              <a:buNone/>
            </a:pPr>
            <a:r>
              <a:rPr lang="ru-RU" sz="2400" b="1" dirty="0"/>
              <a:t>научить детей отражать в рисунках признаки природы в разные времена года, используя различные способы и средства изображения;</a:t>
            </a:r>
          </a:p>
          <a:p>
            <a:pPr marL="0" indent="0">
              <a:buNone/>
            </a:pPr>
            <a:r>
              <a:rPr lang="ru-RU" sz="2400" b="1" dirty="0"/>
              <a:t>познакомить с нетрадиционными техниками рисования: печать листьями, </a:t>
            </a:r>
            <a:r>
              <a:rPr lang="ru-RU" sz="2400" b="1" dirty="0" err="1"/>
              <a:t>кляксография</a:t>
            </a:r>
            <a:r>
              <a:rPr lang="ru-RU" sz="2400" b="1" dirty="0"/>
              <a:t>, монотипия, скатывание бумаги и др.;</a:t>
            </a:r>
          </a:p>
          <a:p>
            <a:pPr marL="0" indent="0">
              <a:buNone/>
            </a:pPr>
            <a:r>
              <a:rPr lang="ru-RU" sz="2400" b="1" dirty="0"/>
              <a:t>формировать у детей познавательный интерес к окружающему миру, родной природе;</a:t>
            </a:r>
          </a:p>
          <a:p>
            <a:pPr marL="0" indent="0">
              <a:buNone/>
            </a:pPr>
            <a:r>
              <a:rPr lang="ru-RU" sz="2400" b="1" dirty="0"/>
              <a:t>воспитывать у детей эмоциональное, положительное отношение к природе, умение видеть прекрасное в разное время года.</a:t>
            </a:r>
          </a:p>
          <a:p>
            <a:pPr marL="0" indent="0">
              <a:buNone/>
            </a:pPr>
            <a:r>
              <a:rPr lang="ru-RU" sz="2400" b="1" dirty="0"/>
              <a:t> 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0531"/>
            <a:ext cx="8219256" cy="1417638"/>
          </a:xfrm>
        </p:spPr>
        <p:txBody>
          <a:bodyPr/>
          <a:lstStyle/>
          <a:p>
            <a:pPr eaLnBrk="1" hangingPunct="1"/>
            <a:r>
              <a:rPr lang="ru-RU" b="1" dirty="0" smtClean="0"/>
              <a:t>Задачи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Подготовка цикла занятий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Подготовка тем наблюдений, экскурсий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Подборка коллекции художественной литературы и музыкальных произведений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Время проведения проекта  - 1 год ( по 3 месяца на сезон года).</a:t>
            </a:r>
          </a:p>
          <a:p>
            <a:pPr eaLnBrk="1" hangingPunct="1"/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Этапы подготовки к проекту:</a:t>
            </a:r>
          </a:p>
        </p:txBody>
      </p:sp>
      <p:pic>
        <p:nvPicPr>
          <p:cNvPr id="4100" name="Picture 4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61048"/>
            <a:ext cx="272415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43401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I.</a:t>
            </a:r>
            <a:r>
              <a:rPr lang="ru-RU" sz="2800" b="1" dirty="0" smtClean="0">
                <a:latin typeface="Times New Roman" pitchFamily="18" charset="0"/>
              </a:rPr>
              <a:t> Осень </a:t>
            </a:r>
            <a:r>
              <a:rPr lang="ru-RU" sz="2800" b="1" dirty="0" smtClean="0">
                <a:latin typeface="Times New Roman" pitchFamily="18" charset="0"/>
              </a:rPr>
              <a:t>золотая</a:t>
            </a: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</a:rPr>
              <a:t>2.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Зимушка- </a:t>
            </a:r>
            <a:r>
              <a:rPr lang="ru-RU" sz="2800" b="1" dirty="0" smtClean="0">
                <a:latin typeface="Times New Roman" pitchFamily="18" charset="0"/>
              </a:rPr>
              <a:t>зима</a:t>
            </a:r>
            <a:r>
              <a:rPr lang="en-US" sz="2800" b="1" dirty="0" smtClean="0">
                <a:latin typeface="Times New Roman" pitchFamily="18" charset="0"/>
              </a:rPr>
              <a:t>                        </a:t>
            </a:r>
            <a:endParaRPr lang="ru-RU" sz="28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</a:rPr>
              <a:t>    3.Весна </a:t>
            </a:r>
            <a:r>
              <a:rPr lang="ru-RU" sz="2800" b="1" dirty="0" smtClean="0">
                <a:latin typeface="Times New Roman" pitchFamily="18" charset="0"/>
              </a:rPr>
              <a:t>красна</a:t>
            </a:r>
            <a:endParaRPr lang="ru-RU" sz="28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</a:rPr>
              <a:t>       </a:t>
            </a:r>
            <a:r>
              <a:rPr lang="ru-RU" sz="2800" b="1" smtClean="0">
                <a:latin typeface="Times New Roman" pitchFamily="18" charset="0"/>
              </a:rPr>
              <a:t>4.Лето </a:t>
            </a:r>
            <a:r>
              <a:rPr lang="ru-RU" sz="2800" b="1" smtClean="0">
                <a:latin typeface="Times New Roman" pitchFamily="18" charset="0"/>
              </a:rPr>
              <a:t>красное                       </a:t>
            </a: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34749" y="-106256"/>
            <a:ext cx="8229600" cy="1296988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 </a:t>
            </a:r>
            <a:r>
              <a:rPr lang="ru-RU" sz="4000" b="1" dirty="0" smtClean="0"/>
              <a:t> 4 этапа проведения проекта: </a:t>
            </a:r>
          </a:p>
        </p:txBody>
      </p:sp>
      <p:pic>
        <p:nvPicPr>
          <p:cNvPr id="5124" name="Picture 4" descr="Красивые фото природы и животных - Осенние фото -  Красивые фото животных, бесплатные фото прир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041"/>
            <a:ext cx="3457575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Водо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4704"/>
            <a:ext cx="2856548" cy="244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скворц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37063"/>
            <a:ext cx="216024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ле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12" y="2767112"/>
            <a:ext cx="32403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28800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Наблюдения на прогулке в разное время года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Рассматривание объектов живой и неживой природы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Рассматривание картин о природе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Чтение стихотворений о природе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Загадывание и отгадывание загадок о явлениях природы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Рисование природы</a:t>
            </a:r>
            <a:endParaRPr lang="en-US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Дидактические игры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Подвижные игры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Комплекс занятий по формированию экологических    представлений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Праздники и развлечения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   Слушание классической музыки: </a:t>
            </a:r>
            <a:r>
              <a:rPr lang="ru-RU" sz="2400" b="1" i="1" dirty="0" smtClean="0">
                <a:latin typeface="Times New Roman" pitchFamily="18" charset="0"/>
              </a:rPr>
              <a:t>А. Вивальди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П.Чайковский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В.Моцарт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С.Прокофьев</a:t>
            </a:r>
            <a:r>
              <a:rPr lang="ru-RU" b="1" i="1" dirty="0" smtClean="0">
                <a:latin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</a:rPr>
              <a:t>Г.Свиридов</a:t>
            </a:r>
            <a:endParaRPr lang="ru-RU" sz="24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План исследования проекта: «Времена года»</a:t>
            </a:r>
          </a:p>
        </p:txBody>
      </p:sp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284984"/>
            <a:ext cx="47625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ru-RU" sz="4000" dirty="0" smtClean="0">
                <a:latin typeface="Arial Black" pitchFamily="34" charset="0"/>
              </a:rPr>
              <a:t>       </a:t>
            </a:r>
            <a:r>
              <a:rPr lang="en-US" sz="4000" dirty="0" smtClean="0">
                <a:latin typeface="Arial Black" pitchFamily="34" charset="0"/>
              </a:rPr>
              <a:t>I</a:t>
            </a:r>
            <a:r>
              <a:rPr lang="ru-RU" sz="4000" dirty="0" smtClean="0">
                <a:latin typeface="Arial Black" pitchFamily="34" charset="0"/>
              </a:rPr>
              <a:t> этап:</a:t>
            </a:r>
            <a:r>
              <a:rPr lang="ru-RU" sz="4000" dirty="0" smtClean="0"/>
              <a:t> «</a:t>
            </a:r>
            <a:r>
              <a:rPr lang="ru-RU" sz="4000" dirty="0" smtClean="0">
                <a:latin typeface="Arial Black" pitchFamily="34" charset="0"/>
              </a:rPr>
              <a:t>Осень золотая »</a:t>
            </a:r>
            <a:br>
              <a:rPr lang="ru-RU" sz="4000" dirty="0" smtClean="0">
                <a:latin typeface="Arial Black" pitchFamily="34" charset="0"/>
              </a:rPr>
            </a:br>
            <a:endParaRPr lang="ru-RU" sz="4000" dirty="0" smtClean="0">
              <a:latin typeface="Arial Black" pitchFamily="34" charset="0"/>
            </a:endParaRPr>
          </a:p>
        </p:txBody>
      </p:sp>
      <p:pic>
        <p:nvPicPr>
          <p:cNvPr id="7171" name="Picture 4" descr="Безымян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1438"/>
            <a:ext cx="367221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http://im3-tub-ru.yandex.net/i?id=300395963-09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7334"/>
            <a:ext cx="3840691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Колосок\Desktop\фотоаппарат\CIMG2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825"/>
            <a:ext cx="3703960" cy="25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силя\Desktop\DSCN18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1438"/>
            <a:ext cx="3840691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612313" cy="1052513"/>
          </a:xfrm>
        </p:spPr>
        <p:txBody>
          <a:bodyPr/>
          <a:lstStyle/>
          <a:p>
            <a:pPr algn="l" eaLnBrk="1" hangingPunct="1"/>
            <a:r>
              <a:rPr lang="ru-RU" sz="3600" b="1" dirty="0" smtClean="0">
                <a:latin typeface="Arial Black" pitchFamily="34" charset="0"/>
              </a:rPr>
              <a:t>      </a:t>
            </a:r>
            <a:r>
              <a:rPr lang="en-US" sz="3600" b="1" dirty="0" smtClean="0">
                <a:latin typeface="Arial Black" pitchFamily="34" charset="0"/>
              </a:rPr>
              <a:t>II</a:t>
            </a:r>
            <a:r>
              <a:rPr lang="ru-RU" sz="3600" b="1" dirty="0" smtClean="0">
                <a:latin typeface="Arial Black" pitchFamily="34" charset="0"/>
              </a:rPr>
              <a:t> этап: «Зимушка- зима»</a:t>
            </a:r>
          </a:p>
        </p:txBody>
      </p:sp>
      <p:pic>
        <p:nvPicPr>
          <p:cNvPr id="8196" name="Picture 12" descr="http://im3-tub-ru.yandex.net/i?id=27370450-3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3816226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4" descr="http://im6-tub-ru.yandex.net/i?id=638191810-4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81075"/>
            <a:ext cx="38877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6" descr="http://im2-tub-ru.yandex.net/i?id=214381290-4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Колосок\Desktop\флешка\фото\фото печать\CIMG24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60800"/>
            <a:ext cx="3847976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силя\Desktop\фото 2017\март 2017г\IMG_20170120_103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0800"/>
            <a:ext cx="4032447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4000" cy="1079501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Arial Black" pitchFamily="34" charset="0"/>
              </a:rPr>
              <a:t>   </a:t>
            </a:r>
            <a:br>
              <a:rPr lang="ru-RU" sz="2800" b="1" dirty="0" smtClean="0">
                <a:latin typeface="Arial Black" pitchFamily="34" charset="0"/>
              </a:rPr>
            </a:br>
            <a:r>
              <a:rPr lang="ru-RU" sz="2800" b="1" dirty="0" smtClean="0">
                <a:latin typeface="Arial Black" pitchFamily="34" charset="0"/>
              </a:rPr>
              <a:t>    </a:t>
            </a:r>
            <a:r>
              <a:rPr lang="en-US" sz="2800" b="1" dirty="0" smtClean="0">
                <a:latin typeface="Arial Black" pitchFamily="34" charset="0"/>
              </a:rPr>
              <a:t>III </a:t>
            </a:r>
            <a:r>
              <a:rPr lang="ru-RU" sz="2800" b="1" dirty="0" smtClean="0">
                <a:latin typeface="Arial Black" pitchFamily="34" charset="0"/>
              </a:rPr>
              <a:t>ЭТАП: «Весна красна»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92375"/>
            <a:ext cx="2555875" cy="36337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9220" name="Picture 4" descr="Фотография затопленных деревь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8" y="692150"/>
            <a:ext cx="4147559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 descr="P10305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644900"/>
            <a:ext cx="3816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 descr="http://im5-tub-ru.yandex.net/i?id=380545411-4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30956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Василя\Desktop\фото 2017\наши фото\наш день в детском саду\DSCN15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2896"/>
            <a:ext cx="6084888" cy="414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smtClean="0"/>
              <a:t>   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IV</a:t>
            </a:r>
            <a:r>
              <a:rPr lang="ru-RU" sz="4000" b="1" dirty="0" smtClean="0"/>
              <a:t> этап: «Лето красное»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pic>
        <p:nvPicPr>
          <p:cNvPr id="10244" name="Picture 4" descr="0895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4032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http://im0-tub-ru.yandex.net/i?id=686373373-30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25538"/>
            <a:ext cx="37433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http://im6-tub-ru.yandex.net/i?id=55697508-2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39608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Василя\Desktop\DSCN26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6886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542</TotalTime>
  <Words>651</Words>
  <Application>Microsoft Office PowerPoint</Application>
  <PresentationFormat>Экран (4:3)</PresentationFormat>
  <Paragraphs>89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Сохраним планету своими руками </vt:lpstr>
      <vt:lpstr>Задачи проекта:</vt:lpstr>
      <vt:lpstr>Этапы подготовки к проекту:</vt:lpstr>
      <vt:lpstr>  4 этапа проведения проекта: </vt:lpstr>
      <vt:lpstr>План исследования проекта: «Времена года»</vt:lpstr>
      <vt:lpstr>       I этап: «Осень золотая » </vt:lpstr>
      <vt:lpstr>      II этап: «Зимушка- зима»</vt:lpstr>
      <vt:lpstr>        III ЭТАП: «Весна красна»</vt:lpstr>
      <vt:lpstr>IV этап: «Лето красное» </vt:lpstr>
      <vt:lpstr>Что мы узнали:</vt:lpstr>
      <vt:lpstr>Что мы узнали:</vt:lpstr>
      <vt:lpstr>Выводы: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Андрей</dc:creator>
  <cp:lastModifiedBy>Василя</cp:lastModifiedBy>
  <cp:revision>33</cp:revision>
  <dcterms:created xsi:type="dcterms:W3CDTF">2010-04-28T16:19:04Z</dcterms:created>
  <dcterms:modified xsi:type="dcterms:W3CDTF">2017-06-10T23:34:25Z</dcterms:modified>
</cp:coreProperties>
</file>