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7" r:id="rId5"/>
    <p:sldId id="268" r:id="rId6"/>
    <p:sldId id="269" r:id="rId7"/>
    <p:sldId id="261" r:id="rId8"/>
    <p:sldId id="270" r:id="rId9"/>
    <p:sldId id="262" r:id="rId10"/>
    <p:sldId id="271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8E7"/>
    <a:srgbClr val="FFF915"/>
    <a:srgbClr val="FFFA3F"/>
    <a:srgbClr val="F4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chemeClr val="tx2">
                <a:lumMod val="40000"/>
                <a:lumOff val="60000"/>
              </a:schemeClr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9245-7E36-4A84-8042-21E651537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0775-A756-44EB-A797-F8340C96C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933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МБОУ «</a:t>
            </a:r>
            <a:r>
              <a:rPr lang="ru-RU" sz="3600" dirty="0" err="1" smtClean="0"/>
              <a:t>Бирюлинская</a:t>
            </a:r>
            <a:r>
              <a:rPr lang="ru-RU" sz="3600" dirty="0" smtClean="0"/>
              <a:t> СОШ»</a:t>
            </a:r>
            <a:br>
              <a:rPr lang="ru-RU" sz="3600" dirty="0" smtClean="0"/>
            </a:br>
            <a:r>
              <a:rPr lang="ru-RU" dirty="0" smtClean="0">
                <a:solidFill>
                  <a:srgbClr val="FF0000"/>
                </a:solidFill>
              </a:rPr>
              <a:t>Есть вода –есть жизнь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ученица 7 б класса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Садриева</a:t>
            </a:r>
            <a:r>
              <a:rPr lang="ru-RU" sz="3600" dirty="0" smtClean="0"/>
              <a:t> </a:t>
            </a:r>
            <a:r>
              <a:rPr lang="ru-RU" sz="3600" dirty="0" err="1" smtClean="0"/>
              <a:t>Джамиля</a:t>
            </a:r>
            <a:r>
              <a:rPr lang="ru-RU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Руководитель: </a:t>
            </a:r>
            <a:r>
              <a:rPr lang="ru-RU" sz="3600" smtClean="0"/>
              <a:t>Р.М.Тазмиева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2017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ода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9144000" cy="295232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807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Борьба  с загрязнением  окружающей среды – одна из важнейших проблем современности.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8352928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alllessons.ru/wp-content/uploads/files/hello_html_32eb68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033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Благодаря воды есть – жизнь.</a:t>
            </a:r>
            <a:br>
              <a:rPr lang="ru-RU" sz="3100" dirty="0" smtClean="0"/>
            </a:br>
            <a:r>
              <a:rPr lang="ru-RU" sz="3100" dirty="0" smtClean="0"/>
              <a:t>Если вода исчезнет вода- исчезнет  и жизнь.</a:t>
            </a:r>
            <a:br>
              <a:rPr lang="ru-RU" sz="3100" dirty="0" smtClean="0"/>
            </a:br>
            <a:r>
              <a:rPr lang="ru-RU" sz="3100" dirty="0" smtClean="0"/>
              <a:t>Предлагаю ряд охранных мероприятий :</a:t>
            </a:r>
            <a:br>
              <a:rPr lang="ru-RU" sz="3100" dirty="0" smtClean="0"/>
            </a:br>
            <a:r>
              <a:rPr lang="ru-RU" sz="3100" dirty="0" smtClean="0"/>
              <a:t>1. не сбрасывать в реку и не складировать в посёлке и на  берегу бытовой мусор, отходы промышленных, сельскохозяйственных предприятий,</a:t>
            </a:r>
            <a:br>
              <a:rPr lang="ru-RU" sz="3100" dirty="0" smtClean="0"/>
            </a:br>
            <a:r>
              <a:rPr lang="ru-RU" sz="3100" dirty="0" smtClean="0"/>
              <a:t>2. запретить вырубку деревьев и кустарников по долинам рек,</a:t>
            </a:r>
            <a:br>
              <a:rPr lang="ru-RU" sz="3100" dirty="0" smtClean="0"/>
            </a:br>
            <a:r>
              <a:rPr lang="ru-RU" sz="3100" dirty="0" smtClean="0"/>
              <a:t>3. не мыть автотранспортные средства у реки,</a:t>
            </a:r>
            <a:br>
              <a:rPr lang="ru-RU" sz="3100" dirty="0" smtClean="0"/>
            </a:br>
            <a:r>
              <a:rPr lang="ru-RU" sz="3100" dirty="0" smtClean="0"/>
              <a:t>4. проводить регулярные мероприятия по очистке берегов рек и улиц от бытового мусора,</a:t>
            </a:r>
            <a:br>
              <a:rPr lang="ru-RU" sz="3100" dirty="0" smtClean="0"/>
            </a:br>
            <a:r>
              <a:rPr lang="ru-RU" sz="3100" dirty="0" smtClean="0"/>
              <a:t>5. необходимо охранять водные богатства, рационально и бережно их  использовать!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Всем рекам – чистую воду!</a:t>
            </a:r>
            <a:br>
              <a:rPr lang="ru-RU" sz="3200" dirty="0" smtClean="0"/>
            </a:br>
            <a:r>
              <a:rPr lang="ru-RU" sz="3200" dirty="0" smtClean="0"/>
              <a:t>Мы должны охранять природу!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941168"/>
            <a:ext cx="655272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G:\вода 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</p:txBody>
      </p:sp>
      <p:pic>
        <p:nvPicPr>
          <p:cNvPr id="4" name="Содержимое 3" descr="вода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9"/>
            <a:ext cx="9143999" cy="551723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ВИ.C5953A9FC93142F\Рабочий стол\День воды\b92b16a3f54b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0"/>
            <a:ext cx="4000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Вода! У тебя нет ни вкуса, ни цвета, ни запаха, тебя невозможно описать, тобой наслаждаются, не ведая, что ты необходима для жизни ты – сама жизнь. Ты наполняешь нас зимой радостью…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– самое большое богатство на свете. И мы попробуем найти ответ  вопрос, что такое вода.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61004" cy="3286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203848" y="71414"/>
            <a:ext cx="652594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проекта: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на земле без воды невозможно. Сможем ли 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прожить без воды? 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 нужна вода? Где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встречаем воду в 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природе? В каком 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состоянии бывает вода? Нужна ли беречь воду </a:t>
            </a:r>
          </a:p>
          <a:p>
            <a:pPr eaLnBrk="0" hangingPunct="0">
              <a:defRPr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почему?</a:t>
            </a:r>
          </a:p>
          <a:p>
            <a:pPr eaLnBrk="0" hangingPunct="0">
              <a:defRPr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332656"/>
            <a:ext cx="7772400" cy="4002236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Цели проекта: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Сформировать у детей знания о значении воды в жизни всего живого на земле: вода – источник жизни.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вод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9144000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Задачи: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*  </a:t>
            </a:r>
            <a:r>
              <a:rPr lang="ru-RU" sz="2700" dirty="0" smtClean="0"/>
              <a:t>формировать у детей познавательный интерес к природе, экологическое сознание, представление о том, какой путь проходят вода, прежде чем попадает  наши дома.</a:t>
            </a:r>
            <a:br>
              <a:rPr lang="ru-RU" sz="2700" dirty="0" smtClean="0"/>
            </a:br>
            <a:r>
              <a:rPr lang="ru-RU" sz="2700" dirty="0" smtClean="0"/>
              <a:t>*  развивать любознательность детей, умение наблюдать, анализировать, делать выводы. Обогащать словарный запас. </a:t>
            </a:r>
            <a:br>
              <a:rPr lang="ru-RU" sz="2700" dirty="0" smtClean="0"/>
            </a:br>
            <a:r>
              <a:rPr lang="ru-RU" sz="2700" dirty="0" smtClean="0"/>
              <a:t>*  воспитывать бережное отношение в воде.</a:t>
            </a:r>
            <a:br>
              <a:rPr lang="ru-RU" sz="2700" dirty="0" smtClean="0"/>
            </a:br>
            <a:r>
              <a:rPr lang="ru-RU" sz="2700" dirty="0" smtClean="0"/>
              <a:t>*  расширять представление о значимости воды для жизни человека, животных, растений</a:t>
            </a:r>
            <a:br>
              <a:rPr lang="ru-RU" sz="2700" dirty="0" smtClean="0"/>
            </a:br>
            <a:r>
              <a:rPr lang="ru-RU" sz="2700" dirty="0" smtClean="0"/>
              <a:t>* формировать представление о свойствах воды ( не имеет запаха, вкуса, цвета, формы) опытным путём и через наблюдение.</a:t>
            </a:r>
            <a:br>
              <a:rPr lang="ru-RU" sz="2700" dirty="0" smtClean="0"/>
            </a:br>
            <a:r>
              <a:rPr lang="ru-RU" sz="2700" dirty="0" smtClean="0"/>
              <a:t>* закрепить у детей  знания о разных состояниях воды, о круговороте воды в природе</a:t>
            </a:r>
            <a:br>
              <a:rPr lang="ru-RU" sz="2700" dirty="0" smtClean="0"/>
            </a:br>
            <a:r>
              <a:rPr lang="ru-RU" sz="2700" dirty="0" smtClean="0"/>
              <a:t>* развивать любознательность и воображение, творческие способности.</a:t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6" name="Рисунок 5" descr="вода 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3023320" cy="3501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933056"/>
            <a:ext cx="5486400" cy="2664296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«Все природные воды связаны между собой и представляются единое целое» написал В.И.Вернадский.</a:t>
            </a:r>
            <a:endParaRPr lang="ru-RU" sz="2800" dirty="0"/>
          </a:p>
        </p:txBody>
      </p:sp>
      <p:pic>
        <p:nvPicPr>
          <p:cNvPr id="2050" name="Picture 2" descr="G:\вода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168352" cy="3501008"/>
          </a:xfrm>
          <a:prstGeom prst="rect">
            <a:avLst/>
          </a:prstGeom>
          <a:noFill/>
        </p:spPr>
      </p:pic>
      <p:pic>
        <p:nvPicPr>
          <p:cNvPr id="2051" name="Picture 3" descr="G:\вода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5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838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 факты о воде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723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древности человек обходился 12-18 л воды в день, но когда началась бурное развитие промышленности, этот объём резко возрос – примерно до 40-60 л. На сегодняшний день человек в сутки тратит на себя свыше 500 л воды – примерно столько до 19 веке люди использовали в месяц.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 дороже золото !</a:t>
            </a:r>
          </a:p>
          <a:p>
            <a:pPr algn="ctr">
              <a:defRPr/>
            </a:pPr>
            <a:r>
              <a:rPr lang="ru-RU" sz="2400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 –это удивительное чудо природы, это наша жизнь.»Берегите воду!»</a:t>
            </a:r>
            <a:endParaRPr lang="ru-RU" sz="24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овая папка11\анимашки\Природа\1f9057cd73b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285728"/>
            <a:ext cx="42862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воды в жизни человека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Организм человека состоит из 60-70% воды. Человек необходимо выпивать минимум 1,5 литра воды в сутки.</a:t>
            </a:r>
          </a:p>
          <a:p>
            <a:pPr algn="ctr">
              <a:buFont typeface="Arial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«пищевая»</a:t>
            </a:r>
          </a:p>
          <a:p>
            <a:pPr algn="ctr">
              <a:buFont typeface="Arial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хозяйственно –бытовая.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вода играет огромную роль в жизни каждого человека и природы в целом.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289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МБОУ «Бирюлинская СОШ» Есть вода –есть жизнь ученица 7 б класса  Садриева Джамиля  Руководитель: Р.М.Тазмиева 2017 год </vt:lpstr>
      <vt:lpstr>Слайд 2</vt:lpstr>
      <vt:lpstr>Слайд 3</vt:lpstr>
      <vt:lpstr>Слайд 4</vt:lpstr>
      <vt:lpstr>Задачи:  *  формировать у детей познавательный интерес к природе, экологическое сознание, представление о том, какой путь проходят вода, прежде чем попадает  наши дома. *  развивать любознательность детей, умение наблюдать, анализировать, делать выводы. Обогащать словарный запас.  *  воспитывать бережное отношение в воде. *  расширять представление о значимости воды для жизни человека, животных, растений * формировать представление о свойствах воды ( не имеет запаха, вкуса, цвета, формы) опытным путём и через наблюдение. * закрепить у детей  знания о разных состояниях воды, о круговороте воды в природе * развивать любознательность и воображение, творческие способности. </vt:lpstr>
      <vt:lpstr>Слайд 6</vt:lpstr>
      <vt:lpstr>Слайд 7</vt:lpstr>
      <vt:lpstr>Слайд 8</vt:lpstr>
      <vt:lpstr>Слайд 9</vt:lpstr>
      <vt:lpstr>Борьба  с загрязнением  окружающей среды – одна из важнейших проблем современности.</vt:lpstr>
      <vt:lpstr>Благодаря воды есть – жизнь. Если вода исчезнет вода- исчезнет  и жизнь. Предлагаю ряд охранных мероприятий : 1. не сбрасывать в реку и не складировать в посёлке и на  берегу бытовой мусор, отходы промышленных, сельскохозяйственных предприятий, 2. запретить вырубку деревьев и кустарников по долинам рек, 3. не мыть автотранспортные средства у реки, 4. проводить регулярные мероприятия по очистке берегов рек и улиц от бытового мусора, 5. необходимо охранять водные богатства, рационально и бережно их  использовать!   </vt:lpstr>
      <vt:lpstr>Всем рекам – чистую воду! Мы должны охранять природу!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БИРЮЛИНСКАЯ СОШ</cp:lastModifiedBy>
  <cp:revision>34</cp:revision>
  <dcterms:created xsi:type="dcterms:W3CDTF">2012-11-01T16:10:05Z</dcterms:created>
  <dcterms:modified xsi:type="dcterms:W3CDTF">2017-05-22T09:51:51Z</dcterms:modified>
</cp:coreProperties>
</file>