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60" r:id="rId7"/>
    <p:sldId id="268" r:id="rId8"/>
    <p:sldId id="267" r:id="rId9"/>
    <p:sldId id="261" r:id="rId10"/>
    <p:sldId id="263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61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 descr="http://pic34.nipic.com/20131014/11624852_134207290157_2.png"/>
          <p:cNvPicPr>
            <a:picLocks noChangeAspect="1" noChangeArrowheads="1"/>
          </p:cNvPicPr>
          <p:nvPr userDrawn="1"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7" t="42849"/>
          <a:stretch>
            <a:fillRect/>
          </a:stretch>
        </p:blipFill>
        <p:spPr bwMode="auto">
          <a:xfrm rot="5400000" flipV="1">
            <a:off x="4731015" y="698225"/>
            <a:ext cx="4857784" cy="3604177"/>
          </a:xfrm>
          <a:prstGeom prst="rect">
            <a:avLst/>
          </a:prstGeom>
          <a:noFill/>
        </p:spPr>
      </p:pic>
      <p:pic>
        <p:nvPicPr>
          <p:cNvPr id="12298" name="Picture 10" descr="http://fotodruk24.nazwa.pl/public/STYLGALERIEFT/DZIECIECE/data/images1/dziec8013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14296"/>
            <a:ext cx="4376105" cy="4714908"/>
          </a:xfrm>
          <a:prstGeom prst="rect">
            <a:avLst/>
          </a:prstGeom>
          <a:noFill/>
        </p:spPr>
      </p:pic>
      <p:pic>
        <p:nvPicPr>
          <p:cNvPr id="14" name="Picture 12" descr="https://www.firestock.ru/wp-content/uploads/2013/07/shutterstock_61943332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12300" name="AutoShape 12" descr="http://proxy.whoisaaronbrown.com/proxy/http:/img-fotki.yandex.ru/get/6428/20573769.29/0_8f4c7_9bd579b6_L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2302" name="AutoShape 14" descr="http://proxy.whoisaaronbrown.com/proxy/http:/img-fotki.yandex.ru/get/6428/20573769.29/0_8f4c7_9bd579b6_L.png"/>
          <p:cNvSpPr>
            <a:spLocks noChangeAspect="1" noChangeArrowheads="1"/>
          </p:cNvSpPr>
          <p:nvPr userDrawn="1"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1" name="Picture 22" descr="http://clipartist.net/NZE/Twitter_Bird_Tweet_Tweet/twitter_bird_tweet_tweet-65-1969px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26789" flipH="1">
            <a:off x="4827386" y="192888"/>
            <a:ext cx="561502" cy="481288"/>
          </a:xfrm>
          <a:prstGeom prst="rect">
            <a:avLst/>
          </a:prstGeom>
          <a:noFill/>
        </p:spPr>
      </p:pic>
      <p:pic>
        <p:nvPicPr>
          <p:cNvPr id="22" name="Picture 22" descr="http://clipartist.net/NZE/Twitter_Bird_Tweet_Tweet/twitter_bird_tweet_tweet-65-1969px.png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59493">
            <a:off x="3769783" y="344943"/>
            <a:ext cx="536389" cy="459763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E87138-431F-4A9A-BB71-FE18B3C1C2F7}" type="datetimeFigureOut">
              <a:rPr lang="ru-RU" smtClean="0"/>
              <a:t>28.07.2017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B0322F0-6BB6-4D0D-B375-6D71E31F258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1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E87138-431F-4A9A-BB71-FE18B3C1C2F7}" type="datetimeFigureOut">
              <a:rPr lang="ru-RU" smtClean="0"/>
              <a:t>28.07.2017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B0322F0-6BB6-4D0D-B375-6D71E31F258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1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pic34.nipic.com/20131014/11624852_134207290157_2.png"/>
          <p:cNvPicPr>
            <a:picLocks noChangeAspect="1" noChangeArrowheads="1"/>
          </p:cNvPicPr>
          <p:nvPr userDrawn="1"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7" t="42849"/>
          <a:stretch>
            <a:fillRect/>
          </a:stretch>
        </p:blipFill>
        <p:spPr bwMode="auto">
          <a:xfrm rot="5400000" flipV="1">
            <a:off x="4802453" y="769663"/>
            <a:ext cx="4857784" cy="3604177"/>
          </a:xfrm>
          <a:prstGeom prst="rect">
            <a:avLst/>
          </a:prstGeom>
          <a:noFill/>
        </p:spPr>
      </p:pic>
      <p:pic>
        <p:nvPicPr>
          <p:cNvPr id="7" name="Picture 26" descr="http://pic34.nipic.com/20131014/11624852_134207290157_2.png"/>
          <p:cNvPicPr>
            <a:picLocks noChangeAspect="1" noChangeArrowheads="1"/>
          </p:cNvPicPr>
          <p:nvPr userDrawn="1"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6992"/>
          <a:stretch>
            <a:fillRect/>
          </a:stretch>
        </p:blipFill>
        <p:spPr bwMode="auto">
          <a:xfrm rot="5400000" flipV="1">
            <a:off x="-953906" y="1239610"/>
            <a:ext cx="4979582" cy="2786081"/>
          </a:xfrm>
          <a:prstGeom prst="rect">
            <a:avLst/>
          </a:prstGeom>
          <a:noFill/>
        </p:spPr>
      </p:pic>
      <p:pic>
        <p:nvPicPr>
          <p:cNvPr id="10" name="Picture 12" descr="https://www.firestock.ru/wp-content/uploads/2013/07/shutterstock_61943332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14" name="Picture 22" descr="http://clipartist.net/NZE/Twitter_Bird_Tweet_Tweet/twitter_bird_tweet_tweet-65-1969px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16395">
            <a:off x="2615718" y="4410920"/>
            <a:ext cx="561614" cy="481384"/>
          </a:xfrm>
          <a:prstGeom prst="rect">
            <a:avLst/>
          </a:prstGeom>
          <a:noFill/>
        </p:spPr>
      </p:pic>
      <p:pic>
        <p:nvPicPr>
          <p:cNvPr id="15" name="Picture 22" descr="http://clipartist.net/NZE/Twitter_Bird_Tweet_Tweet/twitter_bird_tweet_tweet-65-1969px.png"/>
          <p:cNvPicPr>
            <a:picLocks noChangeAspect="1" noChangeArrowheads="1"/>
          </p:cNvPicPr>
          <p:nvPr userDrawn="1"/>
        </p:nvPicPr>
        <p:blipFill>
          <a:blip r:embed="rId6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6140" flipH="1">
            <a:off x="5322159" y="4471946"/>
            <a:ext cx="611828" cy="5244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6" descr="http://pic34.nipic.com/20131014/11624852_134207290157_2.png"/>
          <p:cNvPicPr>
            <a:picLocks noChangeAspect="1" noChangeArrowheads="1"/>
          </p:cNvPicPr>
          <p:nvPr userDrawn="1"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40" b="56603"/>
          <a:stretch>
            <a:fillRect/>
          </a:stretch>
        </p:blipFill>
        <p:spPr bwMode="auto">
          <a:xfrm rot="16200000">
            <a:off x="58476" y="227226"/>
            <a:ext cx="2382343" cy="2213607"/>
          </a:xfrm>
          <a:prstGeom prst="rect">
            <a:avLst/>
          </a:prstGeom>
          <a:noFill/>
        </p:spPr>
      </p:pic>
      <p:pic>
        <p:nvPicPr>
          <p:cNvPr id="9" name="Picture 26" descr="http://pic34.nipic.com/20131014/11624852_134207290157_2.png"/>
          <p:cNvPicPr>
            <a:picLocks noChangeAspect="1" noChangeArrowheads="1"/>
          </p:cNvPicPr>
          <p:nvPr userDrawn="1"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308" t="-1398" b="56640"/>
          <a:stretch>
            <a:fillRect/>
          </a:stretch>
        </p:blipFill>
        <p:spPr bwMode="auto">
          <a:xfrm rot="5400000" flipV="1">
            <a:off x="-24488" y="2667643"/>
            <a:ext cx="2477803" cy="2286016"/>
          </a:xfrm>
          <a:prstGeom prst="rect">
            <a:avLst/>
          </a:prstGeom>
          <a:noFill/>
        </p:spPr>
      </p:pic>
      <p:pic>
        <p:nvPicPr>
          <p:cNvPr id="7" name="Picture 12" descr="https://www.firestock.ru/wp-content/uploads/2013/07/shutterstock_61943332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8" name="Picture 10" descr="http://fotodruk24.nazwa.pl/public/STYLGALERIEFT/DZIECIECE/data/images1/dziec8013.jpg"/>
          <p:cNvPicPr>
            <a:picLocks noChangeAspect="1" noChangeArrowheads="1"/>
          </p:cNvPicPr>
          <p:nvPr userDrawn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214428"/>
            <a:ext cx="2718490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s://www.firestock.ru/wp-content/uploads/2013/07/shutterstock_6194333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9" name="Picture 10" descr="http://fotodruk24.nazwa.pl/public/STYLGALERIEFT/DZIECIECE/data/images1/dziec8013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1571618"/>
            <a:ext cx="2932804" cy="31598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1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6" descr="http://pic34.nipic.com/20131014/11624852_134207290157_2.png"/>
          <p:cNvPicPr>
            <a:picLocks noChangeAspect="1" noChangeArrowheads="1"/>
          </p:cNvPicPr>
          <p:nvPr userDrawn="1"/>
        </p:nvPicPr>
        <p:blipFill>
          <a:blip r:embed="rId2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308" t="-1398" b="56640"/>
          <a:stretch>
            <a:fillRect/>
          </a:stretch>
        </p:blipFill>
        <p:spPr bwMode="auto">
          <a:xfrm rot="5400000" flipV="1">
            <a:off x="46951" y="2667643"/>
            <a:ext cx="2477803" cy="2286016"/>
          </a:xfrm>
          <a:prstGeom prst="rect">
            <a:avLst/>
          </a:prstGeom>
          <a:noFill/>
        </p:spPr>
      </p:pic>
      <p:pic>
        <p:nvPicPr>
          <p:cNvPr id="12" name="Picture 26" descr="http://pic34.nipic.com/20131014/11624852_134207290157_2.png"/>
          <p:cNvPicPr>
            <a:picLocks noChangeAspect="1" noChangeArrowheads="1"/>
          </p:cNvPicPr>
          <p:nvPr userDrawn="1"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240" b="56603"/>
          <a:stretch>
            <a:fillRect/>
          </a:stretch>
        </p:blipFill>
        <p:spPr bwMode="auto">
          <a:xfrm rot="10800000" flipH="1">
            <a:off x="6418498" y="2643187"/>
            <a:ext cx="2550026" cy="2369413"/>
          </a:xfrm>
          <a:prstGeom prst="rect">
            <a:avLst/>
          </a:prstGeom>
          <a:noFill/>
        </p:spPr>
      </p:pic>
      <p:pic>
        <p:nvPicPr>
          <p:cNvPr id="10" name="Picture 12" descr="https://www.firestock.ru/wp-content/uploads/2013/07/shutterstock_61943332.jp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slow" advClick="0" advTm="11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2" descr="https://www.firestock.ru/wp-content/uploads/2013/07/shutterstock_61943332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frame">
            <a:avLst>
              <a:gd name="adj1" fmla="val 3918"/>
            </a:avLst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ransition spd="slow" advClick="0" advTm="11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E87138-431F-4A9A-BB71-FE18B3C1C2F7}" type="datetimeFigureOut">
              <a:rPr lang="ru-RU" smtClean="0"/>
              <a:t>28.07.2017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B0322F0-6BB6-4D0D-B375-6D71E31F258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1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E87138-431F-4A9A-BB71-FE18B3C1C2F7}" type="datetimeFigureOut">
              <a:rPr lang="ru-RU" smtClean="0"/>
              <a:t>28.07.2017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B0322F0-6BB6-4D0D-B375-6D71E31F258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1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8E87138-431F-4A9A-BB71-FE18B3C1C2F7}" type="datetimeFigureOut">
              <a:rPr lang="ru-RU" smtClean="0"/>
              <a:t>28.07.2017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B0322F0-6BB6-4D0D-B375-6D71E31F258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11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https://www.firestock.ru/wp-content/uploads/2013/07/shutterstock_61943332.jp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1000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1200207"/>
            <a:ext cx="35719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3200" i="1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Хочу природный мир познать!</a:t>
            </a:r>
            <a:endParaRPr lang="ru-RU" sz="3200" i="1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" name="Из мультфильмов - Солнечная капель (minus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250" out="2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43092" y="91556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11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19" y="267494"/>
            <a:ext cx="35283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вместе Землю украшать,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Сажать сады, цветы сажать повсюду.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вместе Землю уважать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относиться с нежностью, как к чуду!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забываем, что она у нас одна –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Неповторимая, ранимая, живая.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Прекрасная: хоть лето, хоть зима…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у нас одна, одна такая!</a:t>
            </a:r>
          </a:p>
        </p:txBody>
      </p:sp>
      <p:pic>
        <p:nvPicPr>
          <p:cNvPr id="4098" name="Picture 2" descr="C:\Users\Олег\Desktop\mini_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060" b="14739"/>
          <a:stretch/>
        </p:blipFill>
        <p:spPr bwMode="auto">
          <a:xfrm>
            <a:off x="5551589" y="224655"/>
            <a:ext cx="3427372" cy="205906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C:\Users\Олег\Desktop\Весь хлам\Фото архив\122___04\IMG_183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87"/>
          <a:stretch/>
        </p:blipFill>
        <p:spPr bwMode="auto">
          <a:xfrm rot="5400000">
            <a:off x="3437644" y="1901792"/>
            <a:ext cx="3130550" cy="240411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Овал 4"/>
          <p:cNvSpPr/>
          <p:nvPr/>
        </p:nvSpPr>
        <p:spPr>
          <a:xfrm>
            <a:off x="4499992" y="2643758"/>
            <a:ext cx="1514111" cy="149848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30" b="1" i="1" dirty="0" smtClean="0">
                <a:solidFill>
                  <a:srgbClr val="00B050"/>
                </a:solidFill>
              </a:rPr>
              <a:t>БЕРЕГИТЕ</a:t>
            </a:r>
          </a:p>
          <a:p>
            <a:pPr algn="ctr"/>
            <a:r>
              <a:rPr lang="ru-RU" sz="1530" b="1" i="1" dirty="0" smtClean="0">
                <a:solidFill>
                  <a:srgbClr val="00B050"/>
                </a:solidFill>
              </a:rPr>
              <a:t>ПРИРОДУ!</a:t>
            </a:r>
            <a:endParaRPr lang="ru-RU" sz="1530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00192" y="3103847"/>
            <a:ext cx="25922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</a:t>
            </a: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встреч!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250019"/>
      </p:ext>
    </p:extLst>
  </p:cSld>
  <p:clrMapOvr>
    <a:masterClrMapping/>
  </p:clrMapOvr>
  <p:transition spd="slow" advClick="0" advTm="11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28958" y="777526"/>
            <a:ext cx="676875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Мир, окружающий ребенка  —  это, прежде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всего мир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природы,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 безграничным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богатством явлений,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 неисчерпаемой красотой. 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Здесь, в природе, вечный источник  </a:t>
            </a:r>
            <a:r>
              <a:rPr kumimoji="0" lang="ru-RU" altLang="ru-RU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детского разума»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В. Сухомлинский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C:\Users\Олег\Desktop\WP_20170118_19_33_43_Pro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0445" y="1827906"/>
            <a:ext cx="1944216" cy="12479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6" name="Рисунок 5" descr="C:\Users\Олег\Desktop\WP_20170119_17_09_28_Pro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2068352"/>
            <a:ext cx="1728192" cy="1253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8" name="Рисунок 7" descr="C:\Users\Олег\Desktop\IMG_1746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7294" y="2458108"/>
            <a:ext cx="2094438" cy="148487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" name="Рисунок 8" descr="C:\Users\Олег\Desktop\все фото\Новый год -2017\новый год 2017\IMG_2051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545" t="14821" b="27603"/>
          <a:stretch/>
        </p:blipFill>
        <p:spPr bwMode="auto">
          <a:xfrm>
            <a:off x="2195736" y="2853570"/>
            <a:ext cx="2142741" cy="1330614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Олег\Desktop\фото архив\uBBMCMo7fo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2125" y="3435847"/>
            <a:ext cx="1368152" cy="870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 advClick="0" advTm="11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905786"/>
            <a:ext cx="235419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Вот Земля - наш светлый дом.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Много есть соседей в нем: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И мохнатые козлята,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И пушистые котята.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И извилистые речки,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И кудрявые овечки.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Травка, птички и цветы,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И, конечно, я и ты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C:\Users\Олег\Desktop\IMG_1799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555526"/>
            <a:ext cx="2453733" cy="17383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5" name="Рисунок 4" descr="C:\Users\Олег\Desktop\IMG_181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3788" y="3131150"/>
            <a:ext cx="2520280" cy="182791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" name="Рисунок 5" descr="C:\Users\Олег\Desktop\WP_20160704_13_28_28_Pr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45192" y="1131590"/>
            <a:ext cx="2419296" cy="154664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7" name="Рисунок 6" descr="C:\Users\Олег\Desktop\фото\IMG_1751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49" r="7163"/>
          <a:stretch/>
        </p:blipFill>
        <p:spPr bwMode="auto">
          <a:xfrm rot="5400000">
            <a:off x="5355669" y="2627880"/>
            <a:ext cx="1896504" cy="159163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2181428"/>
      </p:ext>
    </p:extLst>
  </p:cSld>
  <p:clrMapOvr>
    <a:masterClrMapping/>
  </p:clrMapOvr>
  <p:transition spd="slow" advClick="0" advTm="11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Олег\Desktop\фото архив\Q6oNPRZ5XVI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57049" y="3736277"/>
            <a:ext cx="1914382" cy="125501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" name="Рисунок 3" descr="C:\Users\Олег\Desktop\фото архив\ux6PS9GgYDw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2320" y="2931790"/>
            <a:ext cx="1300728" cy="191017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326274" y="1389879"/>
            <a:ext cx="15759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B050"/>
                </a:solidFill>
              </a:rPr>
              <a:t>Что же это за девица:</a:t>
            </a:r>
            <a:br>
              <a:rPr lang="ru-RU" sz="1400" b="1" dirty="0">
                <a:solidFill>
                  <a:srgbClr val="00B050"/>
                </a:solidFill>
              </a:rPr>
            </a:br>
            <a:r>
              <a:rPr lang="ru-RU" sz="1400" b="1" dirty="0">
                <a:solidFill>
                  <a:srgbClr val="00B050"/>
                </a:solidFill>
              </a:rPr>
              <a:t>Не швея, не мастерица,</a:t>
            </a:r>
            <a:br>
              <a:rPr lang="ru-RU" sz="1400" b="1" dirty="0">
                <a:solidFill>
                  <a:srgbClr val="00B050"/>
                </a:solidFill>
              </a:rPr>
            </a:br>
            <a:r>
              <a:rPr lang="ru-RU" sz="1400" b="1" dirty="0">
                <a:solidFill>
                  <a:srgbClr val="00B050"/>
                </a:solidFill>
              </a:rPr>
              <a:t>Ничего сама не шьет,</a:t>
            </a:r>
            <a:br>
              <a:rPr lang="ru-RU" sz="1400" b="1" dirty="0">
                <a:solidFill>
                  <a:srgbClr val="00B050"/>
                </a:solidFill>
              </a:rPr>
            </a:br>
            <a:r>
              <a:rPr lang="ru-RU" sz="1400" b="1" dirty="0">
                <a:solidFill>
                  <a:srgbClr val="00B050"/>
                </a:solidFill>
              </a:rPr>
              <a:t>А в иголках круглый год</a:t>
            </a:r>
            <a:r>
              <a:rPr lang="ru-RU" sz="1400" b="1" dirty="0" smtClean="0">
                <a:solidFill>
                  <a:srgbClr val="00B050"/>
                </a:solidFill>
              </a:rPr>
              <a:t>.</a:t>
            </a:r>
          </a:p>
          <a:p>
            <a:r>
              <a:rPr lang="ru-RU" sz="1400" b="1" dirty="0" smtClean="0">
                <a:solidFill>
                  <a:srgbClr val="00B050"/>
                </a:solidFill>
              </a:rPr>
              <a:t>                    (ель)</a:t>
            </a:r>
            <a:endParaRPr lang="ru-RU" sz="1400" b="1" dirty="0">
              <a:solidFill>
                <a:srgbClr val="00B05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338359" y="1402779"/>
            <a:ext cx="14401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143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214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небе алая заря,</a:t>
            </a:r>
          </a:p>
          <a:p>
            <a:pPr marL="0" marR="0" lvl="0" indent="214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Слышно пенье соловья,</a:t>
            </a:r>
            <a:r>
              <a:rPr lang="ru-RU" alt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1431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Окружила лужицу</a:t>
            </a:r>
            <a:r>
              <a:rPr lang="ru-RU" alt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Желтая... (калужница).</a:t>
            </a:r>
          </a:p>
        </p:txBody>
      </p:sp>
      <p:pic>
        <p:nvPicPr>
          <p:cNvPr id="9" name="Рисунок 8" descr="C:\Users\Олег\Desktop\фото архив\IGeqbdQGLYY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5139" y="3376313"/>
            <a:ext cx="1878486" cy="11905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454550" y="253847"/>
            <a:ext cx="650993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 пройдемся медленно по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лугу и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«здравствуй» скажем каждому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цветку,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над цветами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поклониться не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 рвать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срезать,</a:t>
            </a:r>
            <a:b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чтоб увидеть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добрые их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доброе лицо им показать.</a:t>
            </a:r>
          </a:p>
        </p:txBody>
      </p:sp>
      <p:pic>
        <p:nvPicPr>
          <p:cNvPr id="11" name="Рисунок 10" descr="C:\Users\Олег\Desktop\фото архив\h14Usv9zi1Y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2207" y="1754421"/>
            <a:ext cx="2272030" cy="12763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spd="slow" advClick="0" advTm="11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267494"/>
            <a:ext cx="6192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любимый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огород, всегда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 забот.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Славный труд на огороде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он 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полезным признан вроде.</a:t>
            </a:r>
          </a:p>
        </p:txBody>
      </p:sp>
      <p:pic>
        <p:nvPicPr>
          <p:cNvPr id="3" name="Рисунок 2" descr="C:\Users\Олег\Desktop\фото архив\0-enienRS34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059582"/>
            <a:ext cx="2376264" cy="1656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" name="Рисунок 3" descr="C:\Users\Олег\Desktop\фото архив\3u0kiIVjkqA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294211"/>
            <a:ext cx="2588257" cy="1656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5" name="Рисунок 4" descr="C:\Users\Олег\Desktop\фото архив\KxvIas9As8o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759" y="2950395"/>
            <a:ext cx="2380295" cy="15841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" name="Рисунок 5" descr="C:\Users\Олег\Desktop\фото архив\KAJv4zxnWj0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3219822"/>
            <a:ext cx="2520280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092709884"/>
      </p:ext>
    </p:extLst>
  </p:cSld>
  <p:clrMapOvr>
    <a:masterClrMapping/>
  </p:clrMapOvr>
  <p:transition spd="slow" advClick="0" advTm="11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1520" y="267494"/>
            <a:ext cx="3294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на субботник: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 каждый нам работник!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Инвентарь мы закупили,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Всех вокруг оповестили.</a:t>
            </a:r>
          </a:p>
        </p:txBody>
      </p:sp>
      <p:pic>
        <p:nvPicPr>
          <p:cNvPr id="9" name="Рисунок 8" descr="C:\Users\Олег\Desktop\1-4-710x253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40" r="24820"/>
          <a:stretch/>
        </p:blipFill>
        <p:spPr bwMode="auto">
          <a:xfrm>
            <a:off x="2915816" y="3570192"/>
            <a:ext cx="2196244" cy="146992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C:\Users\Олег\Desktop\фото архив\M0IiDMVgycg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183" y="318648"/>
            <a:ext cx="2438400" cy="15876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1" name="Рисунок 10" descr="C:\Users\Олег\Desktop\information_items_133589.jpe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2007770"/>
            <a:ext cx="2299320" cy="152218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2" name="Рисунок 11" descr="C:\Users\Олег\Desktop\fe9d29c7d79af58924ecce7915f1be95.jpg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67824"/>
            <a:ext cx="1737066" cy="130104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3" name="Рисунок 12" descr="C:\Users\Олег\Desktop\e58276f39161572f62651e3ed9e5b5c6.jpg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4610" y="2230528"/>
            <a:ext cx="1737320" cy="12138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4" name="Рисунок 13" descr="C:\Users\Олег\Desktop\IMG-20151220-WA0005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8072" y="2230528"/>
            <a:ext cx="1830351" cy="107667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  <p:pic>
        <p:nvPicPr>
          <p:cNvPr id="15" name="Рисунок 14" descr="C:\Users\Олег\Desktop\все фото\фото\Рома 2017\IMG-20151220-WA0004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99542"/>
            <a:ext cx="1944215" cy="1372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Олег\Desktop\все фото\фото\Рома 2017\IMG-20151220-WA0002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570192"/>
            <a:ext cx="1898045" cy="10897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</p:cSld>
  <p:clrMapOvr>
    <a:masterClrMapping/>
  </p:clrMapOvr>
  <p:transition spd="slow" advClick="0" advTm="11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158" y="151609"/>
            <a:ext cx="5943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насекомые – всем нам так знакомые!</a:t>
            </a:r>
            <a:endParaRPr lang="ru-RU" sz="2400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2656" y="843558"/>
            <a:ext cx="25831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Жук  жужжит весь день подряд.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Утром, вечером и днем,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ему уже твердят: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тебя жужжит весь дом!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жуку жужжать не лень,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так развлекается,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жужжит он целый день,</a:t>
            </a:r>
            <a:b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 заикается!</a:t>
            </a:r>
          </a:p>
        </p:txBody>
      </p:sp>
      <p:pic>
        <p:nvPicPr>
          <p:cNvPr id="4" name="Рисунок 3" descr="C:\Users\Олег\Desktop\depositphotos_2915486-stock-illustration-beetle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82441"/>
            <a:ext cx="1008112" cy="12241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5" name="Рисунок 4" descr="C:\Users\Олег\Desktop\фото архив\zU34jLFmiz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2931790"/>
            <a:ext cx="2620011" cy="201622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" name="Рисунок 5" descr="C:\Users\Олег\Desktop\фото архив\w1iqy22bbYU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4773" y="613274"/>
            <a:ext cx="1700927" cy="224650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1449813"/>
      </p:ext>
    </p:extLst>
  </p:cSld>
  <p:clrMapOvr>
    <a:masterClrMapping/>
  </p:clrMapOvr>
  <p:transition spd="slow" advClick="0" advTm="11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Олег\Desktop\фото архив\vbF_HtNQnho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286712"/>
            <a:ext cx="3168352" cy="195821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286712"/>
            <a:ext cx="273630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невозможно!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Поверить нелегко! 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Жует корова сено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дарит молоко!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Олег\Desktop\фото архив\Xo7RetalRto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643758"/>
            <a:ext cx="3312368" cy="20882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9" name="Рисунок 8" descr="http://market-fmcg.ru/media/a/originals/28450_ff682e_4a6955109ad4208039661f0ec4efc33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328" y="288256"/>
            <a:ext cx="1076325" cy="1383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2128553"/>
      </p:ext>
    </p:extLst>
  </p:cSld>
  <p:clrMapOvr>
    <a:masterClrMapping/>
  </p:clrMapOvr>
  <p:transition spd="slow" advClick="0" advTm="11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Олег\Desktop\Весь хлам\Фото архив\116___07\IMG_158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34" y="3556363"/>
            <a:ext cx="2016224" cy="13194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8" name="Рисунок 7" descr="C:\Users\Олег\Desktop\Весь хлам\Фото архив\116___07\IMG_154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893" y="314916"/>
            <a:ext cx="1786906" cy="238265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2" name="Рисунок 11" descr="C:\Users\Олег\Desktop\все фото\фото\Полина 2017\WP_20161129_16_14_02_Pro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08" t="54717" r="36547" b="2265"/>
          <a:stretch/>
        </p:blipFill>
        <p:spPr bwMode="auto">
          <a:xfrm>
            <a:off x="4570685" y="1308844"/>
            <a:ext cx="1261644" cy="1725526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Олег\Desktop\все фото\фото\Миша 2016\WP_20160524_12_04_48_Pro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459" t="16879"/>
          <a:stretch/>
        </p:blipFill>
        <p:spPr bwMode="auto">
          <a:xfrm rot="10800000">
            <a:off x="6588223" y="2355540"/>
            <a:ext cx="1728751" cy="1165297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Олег\Desktop\Весь хлам\Фото архив\116___07\IMG_1586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6458" y="2727518"/>
            <a:ext cx="1944217" cy="13563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5" name="Рисунок 14" descr="C:\Users\Олег\Desktop\все фото\фото\1 Б класс 2017\WP_20161118_08_54_07_Pro.jpg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18" t="13695" b="14650"/>
          <a:stretch/>
        </p:blipFill>
        <p:spPr bwMode="auto">
          <a:xfrm>
            <a:off x="7051263" y="3574582"/>
            <a:ext cx="1820556" cy="1301201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C:\Users\Олег\Desktop\все фото\фото\Полина 2017\WP_20160226_12_24_55_Pro.jpg"/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46" t="5504" r="17614" b="12225"/>
          <a:stretch/>
        </p:blipFill>
        <p:spPr bwMode="auto">
          <a:xfrm rot="16200000">
            <a:off x="4942711" y="3302278"/>
            <a:ext cx="1832302" cy="1314708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C:\Users\Олег\Desktop\Весь хлам\Фото архив\116___07\IMG_1584.JPG"/>
          <p:cNvPicPr/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8"/>
          <a:stretch/>
        </p:blipFill>
        <p:spPr bwMode="auto">
          <a:xfrm>
            <a:off x="3298566" y="267527"/>
            <a:ext cx="1307934" cy="1799345"/>
          </a:xfrm>
          <a:prstGeom prst="rect">
            <a:avLst/>
          </a:prstGeom>
          <a:noFill/>
          <a:ln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40152" y="314916"/>
            <a:ext cx="2931667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с тобою целый мир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бумаге создадим: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 и рыб, дома, людей,</a:t>
            </a:r>
            <a:b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 сказочных зверей.</a:t>
            </a:r>
          </a:p>
        </p:txBody>
      </p:sp>
    </p:spTree>
  </p:cSld>
  <p:clrMapOvr>
    <a:masterClrMapping/>
  </p:clrMapOvr>
  <p:transition spd="slow" advClick="0" advTm="11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122</Words>
  <Application>Microsoft Office PowerPoint</Application>
  <PresentationFormat>Экран (16:9)</PresentationFormat>
  <Paragraphs>28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Пользователь</cp:lastModifiedBy>
  <cp:revision>75</cp:revision>
  <dcterms:created xsi:type="dcterms:W3CDTF">2016-05-18T15:43:02Z</dcterms:created>
  <dcterms:modified xsi:type="dcterms:W3CDTF">2017-07-28T11:44:24Z</dcterms:modified>
</cp:coreProperties>
</file>