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80" r:id="rId4"/>
    <p:sldId id="258" r:id="rId5"/>
    <p:sldId id="259" r:id="rId6"/>
    <p:sldId id="272" r:id="rId7"/>
    <p:sldId id="263" r:id="rId8"/>
    <p:sldId id="264" r:id="rId9"/>
    <p:sldId id="265" r:id="rId10"/>
    <p:sldId id="273" r:id="rId11"/>
    <p:sldId id="274" r:id="rId12"/>
    <p:sldId id="267" r:id="rId13"/>
    <p:sldId id="275" r:id="rId14"/>
    <p:sldId id="268" r:id="rId15"/>
    <p:sldId id="276" r:id="rId16"/>
    <p:sldId id="269" r:id="rId17"/>
    <p:sldId id="277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2E2"/>
    <a:srgbClr val="461E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B0AB-8A52-4E4E-91DF-0546DF01A281}" type="datetimeFigureOut">
              <a:rPr lang="ru-RU" smtClean="0"/>
              <a:pPr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5F97D-CC48-4A05-8CE7-7F75C090C4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605/47407354.715/0_eb1aa_2a3d4d5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59632" y="3212977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МБДОУ «Детский сад комбинированного вида №36 «Золотой ключик»                             г. Набережные Челны Республики Татарстан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Название проекта</a:t>
            </a:r>
            <a:r>
              <a:rPr lang="ru-RU" b="1" dirty="0" smtClean="0">
                <a:solidFill>
                  <a:srgbClr val="FF0000"/>
                </a:solidFill>
              </a:rPr>
              <a:t>: «Жизнь белого крахмала»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Возраст</a:t>
            </a:r>
            <a:r>
              <a:rPr lang="ru-RU" b="1" dirty="0" smtClean="0">
                <a:solidFill>
                  <a:srgbClr val="FF0000"/>
                </a:solidFill>
              </a:rPr>
              <a:t>: подготовительная группа (6-7лет)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       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u="sng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149080"/>
            <a:ext cx="8028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b="1" dirty="0" smtClean="0">
              <a:solidFill>
                <a:srgbClr val="F212E2"/>
              </a:solidFill>
            </a:endParaRPr>
          </a:p>
          <a:p>
            <a:pPr marL="342900" indent="-342900"/>
            <a:endParaRPr lang="ru-RU" b="1" dirty="0" smtClean="0">
              <a:solidFill>
                <a:srgbClr val="F212E2"/>
              </a:solidFill>
            </a:endParaRPr>
          </a:p>
          <a:p>
            <a:pPr marL="342900" indent="-342900"/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0070C0"/>
                </a:solidFill>
              </a:rPr>
              <a:t>Автор разработки</a:t>
            </a:r>
            <a:r>
              <a:rPr lang="ru-RU" b="1" dirty="0" smtClean="0">
                <a:solidFill>
                  <a:srgbClr val="F212E2"/>
                </a:solidFill>
              </a:rPr>
              <a:t>: Старший воспитатель, </a:t>
            </a:r>
            <a:r>
              <a:rPr lang="ru-RU" b="1" dirty="0" smtClean="0">
                <a:solidFill>
                  <a:srgbClr val="002060"/>
                </a:solidFill>
              </a:rPr>
              <a:t>Фаррахова </a:t>
            </a:r>
            <a:r>
              <a:rPr lang="ru-RU" b="1" dirty="0" smtClean="0">
                <a:solidFill>
                  <a:srgbClr val="002060"/>
                </a:solidFill>
              </a:rPr>
              <a:t>Люция Мирзагаяновна</a:t>
            </a:r>
          </a:p>
          <a:p>
            <a:pPr marL="342900" indent="-342900"/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/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b="1" dirty="0" smtClean="0">
                <a:solidFill>
                  <a:srgbClr val="002060"/>
                </a:solidFill>
              </a:rPr>
              <a:t>2017г.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F:\опыты кисель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302433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опыты кисель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09634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опыты кисель\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309634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опыты кисель\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33056"/>
            <a:ext cx="302433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40466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Пом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ыли картошку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292080" y="404664"/>
            <a:ext cx="2267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Натёрли картошку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87624" y="3429000"/>
            <a:ext cx="2483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Залили водой картошку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60032" y="3501008"/>
            <a:ext cx="2987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Дали отстоять картошке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F:\опыты кисель\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24036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опыты кисель\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38437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опыты кисель\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08720"/>
            <a:ext cx="33123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3573016"/>
            <a:ext cx="2195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Слили воду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88024" y="476672"/>
            <a:ext cx="2987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Дали отстоять несколько дней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76672"/>
            <a:ext cx="2339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Процедили через марлю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48064" y="3573016"/>
            <a:ext cx="2555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Получили крахмал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F:\опыты кисель\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05064"/>
            <a:ext cx="316835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533582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Кружевные салфетки придают дому ухоженность, уют и некоторую самобытность.   Зайдя в, украшенный кружевами,  дом не остается сомнений в домовитости ее хозяйки.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Красота кружевных салфеток не в последнюю очередь зависит от того, насколько красиво вы сумеете их накрахмалить. Накрахмалить кружевные салфетки возможно с использованием следующих материалов: крахмала, сахара, клея ПВА, глянца-крахмала. Накрахмалить кружевную салфетку можно как очень слабо, едва заметно, так и достаточно сильно.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№3.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накрахмалить салфетку крахмалом?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накрахмалить кружевную салфетку с  использованием крахмала следует предварительно приготовить раствор.  От концентрации раствора крахмала зависеть степень жесткости готового изделия.  Для слабой жесткости в одном литре воды растворяют 1 чайную ложку крахмала, для средней жесткости – полторы чайной ложки крахмала, для сильной жесткости - две чайной ложки крахмала. В кипящую воду необходимо залить, разведенный в холодной воде, раствор крахмала в необходимой концентрации, тщательно помешивая,  для исключения появления в растворе комочков. Чтобы накрахмалить кружевную салфетку, ее окунают в остывшем растворе, отжимают и выкладывают на ровную поверхность, придавая  ей необходимую форму.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F:\опыты кисель\Новая папка\DSC022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847975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F:\опыты кисель\Новая папка\DSC022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7813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опыты кисель\Новая папка\DSC022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295232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опыты кисель\Новая папка\DSC0226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348880"/>
            <a:ext cx="2952328" cy="2664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:\опыты кисель\Новая папка\DSC022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149080"/>
            <a:ext cx="288032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584" y="332656"/>
            <a:ext cx="2051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Сварили крахмал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56176" y="332656"/>
            <a:ext cx="2627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Дали остыть крахмалу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528" y="3501008"/>
            <a:ext cx="2555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Окунули салфетку в крахмал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419872" y="1628800"/>
            <a:ext cx="2555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 салфетки придала банка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300192" y="3645024"/>
            <a:ext cx="2555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Салфетка вазочка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295218"/>
            <a:ext cx="849694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№4. Какие блюда можно приготовить с использованием крахмала?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РАХАТ-ЛУКУМ ЦИТРУСОВЫЙ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212E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Сахар-песок 	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ст.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Вода 			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ст.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Картофельный крахмал 	            1 ст.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Лимонная цедра тертая 	            3 ч.л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Курага 			            300 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Корица в палочках 	            1 шт.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Миндаль молотый		            1 ст.л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Фундук жареный 		            1 ст.л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Сахарная пудра 		            0,5 ст.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Развести крахмал в холодной воде и хорошо перемешать.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2.Нужно вскипятить воду и добавить сахар, уменьшаем огонь до медленного и варим пока сахар не растворится.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Измельчаем курагу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блендере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совсем не обязательно слишком мелко взбивать, достаточно порезать на маленькие кусочки.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Отправить курагу в сахарный сироп, добавить корицу, цедру и оставить вариться минут 10.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5.Процедить массу, довести сироп до кипения, добавить измельченный миндаль с фундуком и тонкой струйкой влить крахмал, постоянно помешивая, и варить минут 5-7.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Глубокую форму покрыть пищевой пленкой, присыпать третью сахарной пудры, вылить смесь и оставить на 3-4 часа.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7.Порезать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лукум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кубики, и хорошенько обвалять в сахарной пудре.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F:\опыты кисель\IMG_20160320_2035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52028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опыты кисель\IMG_20160320_2042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27363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опыты кисель\IMG_20160320_2043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2544316" cy="260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опыты кисель\IMG_20160321_1730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861048"/>
            <a:ext cx="272529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опыты кисель\IMG_20160321_19465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276872"/>
            <a:ext cx="302433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27584" y="4766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212E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Приготовление дома из крахмала восточной сладости</a:t>
            </a:r>
          </a:p>
          <a:p>
            <a:pPr algn="ctr"/>
            <a:r>
              <a:rPr lang="ru-RU" b="1" i="1" dirty="0" smtClean="0">
                <a:solidFill>
                  <a:srgbClr val="F212E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461EE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«РАХАТ-ЛУКУМА» </a:t>
            </a:r>
            <a:endParaRPr lang="ru-RU" dirty="0">
              <a:solidFill>
                <a:srgbClr val="461EE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577131"/>
            <a:ext cx="828092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№5. «Как  кисель появился на нашем столе?»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это  русское блюдо. Все его очень любят  и мы решили узнать, как он появился на Руси.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Ещё когда жил Великий князь Владимир Красное Солнышко, кисель уже был самым любимым кушаньем наших предков. Значит, ему точно более 1000 лет.  В старину в крупных городах была  такая профессия –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кисельщики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". И кисели, продавались во многих людных местах. В  Москве до сих пор сохранились названия "Большой Кисельный переулок", "Малый Кисельный переулок", "Кисельный тупик", там жили и работали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кисельщики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Своё название кисель получил от слова "кислый", потому что в старину его делали из кислого молока. На Руси кисели готовили из  ржаных, овсяных и пшеничных отваров, но они были кислые. Для того, чтобы кисели не были кислыми, в них стали добавлять мёд, варенье, ягодные сиропы. С появлением в России картофеля, кисели стали готовить из крахмала.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F:\опыты кисель\DSC021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2952328" cy="243954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F:\опыты кисель\DSC021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2736304" cy="23050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F:\опыты кисель\DSC021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05064"/>
            <a:ext cx="2964557" cy="2438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F:\опыты кисель\DSC021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05064"/>
            <a:ext cx="2952328" cy="252027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3728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«Приготовление киселя дома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212E2"/>
                </a:solidFill>
              </a:rPr>
              <a:t>Вывод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В своей исследовательской работе мы  ставили  </a:t>
            </a:r>
            <a:r>
              <a:rPr lang="ru-RU" sz="2000" dirty="0" smtClean="0">
                <a:solidFill>
                  <a:srgbClr val="461EEE"/>
                </a:solidFill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</a:rPr>
              <a:t> развивать поисковую деятельность у детей; развивать умения определять возможные методы решения проблемы с помощью взрослого, а затем и самостоятельно. В результате можно сделать такой вывод, что цель работы достигнута,  выполнены все поставленные задачи. Предполагаемый результат нашёл своё подтверждение в нашем исследовании.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	Познакомились с новыми словами:  крахмал</a:t>
            </a:r>
            <a:r>
              <a:rPr lang="tt-RU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>
                <a:solidFill>
                  <a:srgbClr val="002060"/>
                </a:solidFill>
              </a:rPr>
              <a:t>  кисельщик</a:t>
            </a:r>
            <a:r>
              <a:rPr lang="tt-RU" sz="2000" dirty="0" smtClean="0">
                <a:solidFill>
                  <a:srgbClr val="002060"/>
                </a:solidFill>
              </a:rPr>
              <a:t>, накрахмаленная салфетка</a:t>
            </a:r>
            <a:r>
              <a:rPr lang="ru-RU" sz="2000" dirty="0" smtClean="0">
                <a:solidFill>
                  <a:srgbClr val="002060"/>
                </a:solidFill>
              </a:rPr>
              <a:t>. Жаль, что теперь не часто крахмалят бельё, это</a:t>
            </a:r>
            <a:r>
              <a:rPr lang="tt-RU" sz="2000" dirty="0" smtClean="0">
                <a:solidFill>
                  <a:srgbClr val="002060"/>
                </a:solidFill>
              </a:rPr>
              <a:t> создавало ран</a:t>
            </a:r>
            <a:r>
              <a:rPr lang="ru-RU" sz="2000" dirty="0" smtClean="0">
                <a:solidFill>
                  <a:srgbClr val="002060"/>
                </a:solidFill>
              </a:rPr>
              <a:t>ьше  уют в доме!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	 Проведя исследования, мы выяснили, как можно определить присутствие крахмала в разных продуктах, как в домашних условиях приготовить крахмал, как сделать, чтобы салфетка стала похожа на вазу, какие блюда можно приготовить с использованием крахмала, как кисель появился на нашем столе.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	Мы очень любознательны, и у нас возникает много вопросов.  А чтобы получить ответы на них, не обязательно ждать, когда мы начнём изучать химию. Можно просто устроить лабораторию на кухне!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Паспорт педагогического проекта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908720"/>
          <a:ext cx="8568951" cy="5341009"/>
        </p:xfrm>
        <a:graphic>
          <a:graphicData uri="http://schemas.openxmlformats.org/drawingml/2006/table">
            <a:tbl>
              <a:tblPr/>
              <a:tblGrid>
                <a:gridCol w="2086354"/>
                <a:gridCol w="6482597"/>
              </a:tblGrid>
              <a:tr h="36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Наименование проекта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Образовательный проект «Жизнь белого крахмала»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Адресация проекта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Проект предназначен для совместной деятельности педагогов с детьми старшего дошкольного возраста и их родителей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Участники проекта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Старший воспитатель, воспитатель, родители и воспитанники под. гр.№4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Цель проекта: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Развивать поисковую деятельность у детей.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Развивать умения определять возможные методы решения проблемы с помощью взрослого, а затем и самостоятельно.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Задачи проекта: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1.Формировать представления у детей о разнообразных областях применения крахмала.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2.Расширять знания детей о способах получения крахмала.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3.Развивать познавательный интерес к окружающему миру.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4.Практически проверить взаимодействие крахмала с  другими веществами.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Срок реализации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1 месяц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Вид проекта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исследовательский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Особенности проекта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Почему накрахмаленная салфетка стоит, а не  накрахмаленная лежит?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Итоги проекта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1.Пополнятся знание детей о крахмале.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2.Повысится интерес к экспериментированию с разными продуктами.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3.Дети с удовольствием будут пить кисель и есть продукты с добавлением крахмала.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200254"/>
            <a:ext cx="820891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Актуальность.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начале учебного года на занятии ООД,   образовательная область «Познавательное развитие»   дети изучали новую тему - «От куда появился картофель?».   Детям стало интересно, что такое-  крахмал? И они решили больше узнать о крахмале, тем более, что у взрослых оказалось много разнообразных «секретов», почему накрахмаленная салфетка стоит, а не накрахмаленная лежит?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Крахмал  уже широко шагнул за пределы кухни и даже может позаботиться о нашем здоровье. Приносит ли крахмал пользу человеку или вред? Из чего его получают, можно ли приготовить</a:t>
            </a: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его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самим?  И этот вопрос </a:t>
            </a: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взяли за основу нашего проекта.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Смысл нашей проектной деятельности заключается в том, что она помогает связать обучение с жизнью, формирует навыки исследовательской деятельности.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Развивает познавательную активность, самостоятельность, творчество, умение планировать, выполнять работу до положительного результата.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212E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Проблема: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накрахмаленная салфетка стоит, а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накрахмаленная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лежит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212E2"/>
                </a:solidFill>
                <a:latin typeface="Arial" pitchFamily="34" charset="0"/>
                <a:cs typeface="Arial" pitchFamily="34" charset="0"/>
              </a:rPr>
              <a:t>Гипотеза: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Крахмал можно получить в домашних условиях, свойства крахмала (коллоидность, нерастворимость в холодной воде) позволяет использовать крахмал в хозяйстве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212E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12474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212E2"/>
                </a:solidFill>
                <a:latin typeface="Arial" pitchFamily="34" charset="0"/>
                <a:cs typeface="Arial" pitchFamily="34" charset="0"/>
              </a:rPr>
              <a:t>Цели проекта:</a:t>
            </a:r>
            <a:r>
              <a:rPr lang="ru-RU" sz="2000" dirty="0">
                <a:solidFill>
                  <a:srgbClr val="F212E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Развивать поисковую деятельность у детей.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Развивать умения определять возможные методы решения проблемы с помощью взрослого, а затем и самостоятельно.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1560" y="3061266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212E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1EEE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Формировать представления у детей о разнообразных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областях применения крахмала.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1EEE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Расширять знания детей о способах получения крахмала.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1EEE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Развивать познавательный интерес к окружающему миру.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1EEE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4.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Практически проверить взаимодействие крахмала 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другими веществами.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2060848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212E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212E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1EE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Пополнятся знание детей о крахмале.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1EE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Повысится интерес к экспериментированию с разными продуктами.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1EE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удовольствием будут пить кисель и есть продукты с добавлением крахмала.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6413" y="4293096"/>
            <a:ext cx="88175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212E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Этапы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исследовательской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212E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212E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крахмал?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определить присутствие крахмала?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 домашних условиях приготовить крахмал?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салфетка стала похожа на вазу?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блюда можно приготовить с использованием крахмала?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кисель появился на нашем столе?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11451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212E2"/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Условия реализации:</a:t>
            </a: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1. Интеграция и дифференциация исследовательского  материала с содержанием программы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От рождения до школы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под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ред.Н.Е.Вераксы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2. Наличие теоретических и практических знаний у педагогов.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3. Накопление, систематизация материалов по экспериментированию  и создание опытно-экспериментальной среды в условиях группы.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4. Активное сотрудничество с семьей и социумом.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предлагаем вашему вниманию познавательную передачу «Исследование на кухне» и темой нашей передачи </a:t>
            </a:r>
            <a:r>
              <a:rPr lang="ru-RU" sz="2000" dirty="0" smtClean="0">
                <a:solidFill>
                  <a:srgbClr val="461EEE"/>
                </a:solidFill>
                <a:latin typeface="Arial" pitchFamily="34" charset="0"/>
                <a:cs typeface="Arial" pitchFamily="34" charset="0"/>
              </a:rPr>
              <a:t>«Жизнь белого крахмала».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Гостями  студии являются юные исследователи «Детского сада №36 «Золотой ключик».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В детском саду в подготовительной к школе группе прошло интересное занятие  на тему: «От куда появился картофель?». Здесь дети  впервые услышали слово «крахмал». И им стало интересно узнать  больше об этом продукте. Они вместе с родителями открыли энциклопедию, посмотрели в интернете  и узнали много интересного о крахмале.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metlandclub.ru/wp-content/uploads/2012/09/ma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121696"/>
            <a:ext cx="29002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Что такое крахмал?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Слово </a:t>
            </a:r>
            <a:r>
              <a:rPr lang="ru-RU" sz="2000" dirty="0">
                <a:solidFill>
                  <a:srgbClr val="461EEE"/>
                </a:solidFill>
                <a:latin typeface="Arial" pitchFamily="34" charset="0"/>
                <a:cs typeface="Arial" pitchFamily="34" charset="0"/>
              </a:rPr>
              <a:t>"крахмал"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произошло от немецкого </a:t>
            </a:r>
            <a:r>
              <a:rPr lang="ru-RU" sz="2000" dirty="0" err="1">
                <a:solidFill>
                  <a:srgbClr val="461EEE"/>
                </a:solidFill>
                <a:latin typeface="Arial" pitchFamily="34" charset="0"/>
                <a:cs typeface="Arial" pitchFamily="34" charset="0"/>
              </a:rPr>
              <a:t>kraftmehl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что значит "крепкая мука". И действительно, этот белый мучнистый, безвкусный пылеобразный порошок больше всего напоминает муку, только, если его сжать пальцами, он характерно поскрипывает.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Крахмал хорошо растворяется в холодной воде и не растворяется в спиртах. Крахмал бывает не только из картофеля, но и из кукурузы, риса, пшеницы.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пищевой промышленности  крахмал используется для придания продуктам соответствующей текстуры, вида, влажности, консистенции и устойчивости во время хранения. В кулинарном и кондитерском деле применяют чаще всего картофельный, пшеничный и кукурузный крахмал.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Опыт №1. Как определить присутствие крахмала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Присутствие  крахмала можно проверить при помощи йода. Налить в два стаканчика воды. В одну из них насыпать крахмал и в каждую добавить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2-3 капли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йода. 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том стаканчике, где была простая вода, она пожелтела. А в том стаканчике, где был раствор с крахмалом, он посинел.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Мы нашли ответ:</a:t>
            </a:r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Присутствие крахмала можно проверить во всех продуктах одной каплей раствора йода.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gl.ucoz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12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332656"/>
            <a:ext cx="82809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№2.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в домашних условиях приготовить крахмал?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узнали, что крахмал можно получить из риса, кукурузы и картофеля. А мы в домашних условиях получили крахмал из картофеля. Он оказался очень лёгким. Для это мы  помыли картофель и натёрли на тёрке. Добавили в тёртый картофель воды и дали постоять. Затем промыли  холодной водой. Воду слили в чашку и ждали несколько минут для того, чтобы крахмал усел на дно. Потом  вылили воду, а осевший крахмал остался на дне.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xn--185---8ve0acg4alk4gej.xn--p1ai/wp-content/uploads/2015/01/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456384" cy="2808312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1013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23</cp:revision>
  <dcterms:created xsi:type="dcterms:W3CDTF">2016-03-31T18:19:32Z</dcterms:created>
  <dcterms:modified xsi:type="dcterms:W3CDTF">2017-04-09T07:03:15Z</dcterms:modified>
</cp:coreProperties>
</file>