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8" r:id="rId2"/>
    <p:sldId id="260" r:id="rId3"/>
    <p:sldId id="257" r:id="rId4"/>
    <p:sldId id="261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BBB7"/>
    <a:srgbClr val="FFCE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7" d="100"/>
          <a:sy n="77" d="100"/>
        </p:scale>
        <p:origin x="-438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563EC6-B40E-4377-B63E-7BB3846F2EF2}" type="datetimeFigureOut">
              <a:rPr lang="ru-RU" smtClean="0"/>
              <a:t>25.11.2024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54E20E-4EFC-4489-8506-F5D9F16FF9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557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4E20E-4EFC-4489-8506-F5D9F16FF9C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657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BD25A9A-4588-F950-15AF-937F795ACB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4C0F4C0-E091-A02A-D498-287575D9BF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50428"/>
            <a:ext cx="9144000" cy="2387600"/>
          </a:xfrm>
        </p:spPr>
        <p:txBody>
          <a:bodyPr anchor="b">
            <a:normAutofit/>
          </a:bodyPr>
          <a:lstStyle>
            <a:lvl1pPr algn="ctr">
              <a:defRPr sz="8000" b="1">
                <a:solidFill>
                  <a:srgbClr val="3D615E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x-none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22FF636-EAE4-BB90-6DAC-F208C86AC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49351"/>
            <a:ext cx="9144000" cy="770865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rgbClr val="C085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x-none" dirty="0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A49DEA6-0D43-EAA5-9772-F327A1650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C6244-A746-4EE7-B19C-362D18DCBC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337A9CA-7EE9-FDBD-18C5-789F95224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EAED3E4-7070-60FA-BE9D-154D14E48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C447-380E-4934-8ABF-1C10F3B1AD3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197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6BB08A7-43AF-E76D-8BA8-858295195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256426A-677C-E18E-047B-E1407D8380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981C7E2-0ECF-266C-6645-666A7DDFB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C6244-A746-4EE7-B19C-362D18DCBC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2B63812-BBDB-1132-77E9-18DCB9268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32A74AB-F6B9-D610-E9B2-186A78AB5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C447-380E-4934-8ABF-1C10F3B1AD3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576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9FCF4AF-A827-0D51-17F4-89774A9D5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480E2A35-41BA-F516-C251-EA551E2F2E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39872F5-BC5D-D839-E315-5CFB72BE1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C6244-A746-4EE7-B19C-362D18DCBC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1C74A1E-333E-7E3C-F452-D7D94E36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07CA703-AD0A-1741-02BC-3F9D5CE42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C447-380E-4934-8ABF-1C10F3B1AD3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10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54E9FD6-471F-7AB8-0AE8-82B25BB8E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5885101-1B29-3AD7-901C-A00DD83334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3C61163-4E90-987D-5F9C-A480D6C7A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C6244-A746-4EE7-B19C-362D18DCBC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152BA18-474E-BCBB-034E-7865B7F1C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2824B9E-A8C2-3562-1A8F-0E5346A1A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C447-380E-4934-8ABF-1C10F3B1AD3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109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90D2A3-3F6C-6939-2878-0EAE4B287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2DBBCE6-69E4-A973-E95E-6D82130EF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B8DE9A9-84C5-5FDB-6F71-1926140C2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C6244-A746-4EE7-B19C-362D18DCBC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8F8C557-803E-78D5-67EE-C47E8DE4A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805E29A-7F00-A7F2-D3FD-72C6846FF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C447-380E-4934-8ABF-1C10F3B1AD3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874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637ACDF-AABE-1E29-7CA1-4181F4652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CAE7B99-9866-765E-51B5-A160D072F2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1EFC735-9C92-33C4-CB27-28192C19EE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C90C563-D8D3-4A61-99B0-762911310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C6244-A746-4EE7-B19C-362D18DCBC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3BEDDF3-CE4A-ED6D-97BA-DDD50E331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5E49543-9736-8E7D-49C9-CBF2EE07A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C447-380E-4934-8ABF-1C10F3B1AD3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012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0D07B37-EFC5-016D-E633-F8D4145FA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F4A2552-4E03-4F13-C57D-1835344903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66F37C0-B8A2-5FDB-65F3-3037643D09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028CC84B-14B8-6224-6865-B54FC32FAB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C411F1BB-5D1D-7C41-A3F9-0BE3649AE7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29135937-DE84-D594-266C-F2327F922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C6244-A746-4EE7-B19C-362D18DCBC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3EA01070-3C01-F0D8-1B99-1C82E2761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0B4BB968-51C7-D0F3-E8DF-4896C9D7B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C447-380E-4934-8ABF-1C10F3B1AD3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343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BAA0F14-3B6F-2216-BD66-A58F45587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13D3BED4-F4B4-CAC5-B220-9109229CE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C6244-A746-4EE7-B19C-362D18DCBC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348B434-CAEE-C91F-E1F7-28A555C2D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3B469EE-F053-0AD2-2716-97837215F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C447-380E-4934-8ABF-1C10F3B1AD3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401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88DE3E20-4CBE-56E2-4155-AD0311619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C6244-A746-4EE7-B19C-362D18DCBC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3546CAF5-BC96-9D37-926C-697F710EA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CAA3200E-13FF-E654-CF5E-6D4DBE598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C447-380E-4934-8ABF-1C10F3B1AD3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111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6A62C23-9938-47AC-347B-2F955301F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8010739-720D-60CE-4B14-8ED9E1E49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25B897A-A13E-BEB4-72C0-7707CB0720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79837B4-C988-E07B-E3F4-89FDB12E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C6244-A746-4EE7-B19C-362D18DCBC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6A46F2C-43D2-F901-6E8E-DCEF64363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66B9DB4-8B25-ADC6-8FA0-9A7DB73FB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C447-380E-4934-8ABF-1C10F3B1AD3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95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F64C891-7065-88A8-43A8-96D9D0209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x-none"/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CC24D8D8-539A-706E-339B-4A981AF18F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4242E42-4474-8264-6B5C-77BE8C768E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AF29A36-0C66-5B35-424B-99AE88980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C6244-A746-4EE7-B19C-362D18DCBC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BB1A4CB-776E-ECA2-15C5-5421DDB86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1A049A5-218E-4FD0-D648-9991B8614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C447-380E-4934-8ABF-1C10F3B1AD3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56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4F4D78A-B50F-94B9-8230-DEB2A9DF2FE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A7EFCD6-5BC6-6749-8FAA-9E8DA50E9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637" y="594592"/>
            <a:ext cx="10515600" cy="5499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x-none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E69D9BB-4AD5-71FB-6382-1AF1D448FB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4608568-69F3-FE8F-4490-7FEA508254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C6244-A746-4EE7-B19C-362D18DCBC2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25.11.2024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A196CBD-027C-1CAC-0387-63E908E5D0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8EFBBCB-ABF7-6E53-505E-FC5EDC84A9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AC447-380E-4934-8ABF-1C10F3B1AD3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233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FF562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Моя любимая мамочка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7527" y="5421750"/>
            <a:ext cx="787427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92BBB7"/>
                </a:solidFill>
                <a:latin typeface="Arial Black" panose="020B0A04020102020204" pitchFamily="34" charset="0"/>
              </a:rPr>
              <a:t>Выполнил:</a:t>
            </a:r>
            <a:endParaRPr lang="ru-RU" dirty="0" smtClean="0">
              <a:solidFill>
                <a:srgbClr val="92BBB7"/>
              </a:solidFill>
              <a:latin typeface="Arial Black" panose="020B0A04020102020204" pitchFamily="34" charset="0"/>
            </a:endParaRPr>
          </a:p>
          <a:p>
            <a:r>
              <a:rPr lang="ru-RU" dirty="0" smtClean="0">
                <a:solidFill>
                  <a:srgbClr val="92BBB7"/>
                </a:solidFill>
                <a:latin typeface="Arial Black" panose="020B0A04020102020204" pitchFamily="34" charset="0"/>
              </a:rPr>
              <a:t>ученик </a:t>
            </a:r>
            <a:r>
              <a:rPr lang="ru-RU" dirty="0" smtClean="0">
                <a:solidFill>
                  <a:srgbClr val="92BBB7"/>
                </a:solidFill>
                <a:latin typeface="Arial Black" panose="020B0A04020102020204" pitchFamily="34" charset="0"/>
              </a:rPr>
              <a:t>8 </a:t>
            </a:r>
            <a:r>
              <a:rPr lang="ru-RU" dirty="0">
                <a:solidFill>
                  <a:srgbClr val="92BBB7"/>
                </a:solidFill>
                <a:latin typeface="Arial Black" panose="020B0A04020102020204" pitchFamily="34" charset="0"/>
              </a:rPr>
              <a:t>класса МБОУ "Гимназия-интернат №34" НМР РТ,</a:t>
            </a:r>
          </a:p>
          <a:p>
            <a:r>
              <a:rPr lang="ru-RU" dirty="0" smtClean="0">
                <a:solidFill>
                  <a:srgbClr val="92BBB7"/>
                </a:solidFill>
                <a:latin typeface="Arial Black" panose="020B0A04020102020204" pitchFamily="34" charset="0"/>
              </a:rPr>
              <a:t>воспитанник МБУ </a:t>
            </a:r>
            <a:r>
              <a:rPr lang="ru-RU" dirty="0">
                <a:solidFill>
                  <a:srgbClr val="92BBB7"/>
                </a:solidFill>
                <a:latin typeface="Arial Black" panose="020B0A04020102020204" pitchFamily="34" charset="0"/>
              </a:rPr>
              <a:t>ДО «</a:t>
            </a:r>
            <a:r>
              <a:rPr lang="ru-RU" dirty="0" err="1">
                <a:solidFill>
                  <a:srgbClr val="92BBB7"/>
                </a:solidFill>
                <a:latin typeface="Arial Black" panose="020B0A04020102020204" pitchFamily="34" charset="0"/>
              </a:rPr>
              <a:t>ДТДиМ</a:t>
            </a:r>
            <a:r>
              <a:rPr lang="ru-RU" dirty="0">
                <a:solidFill>
                  <a:srgbClr val="92BBB7"/>
                </a:solidFill>
                <a:latin typeface="Arial Black" panose="020B0A04020102020204" pitchFamily="34" charset="0"/>
              </a:rPr>
              <a:t> им. И.Х. Садыкова» НМР РТ</a:t>
            </a:r>
          </a:p>
          <a:p>
            <a:r>
              <a:rPr lang="ru-RU" dirty="0" err="1" smtClean="0">
                <a:solidFill>
                  <a:srgbClr val="92BBB7"/>
                </a:solidFill>
                <a:latin typeface="Arial Black" panose="020B0A04020102020204" pitchFamily="34" charset="0"/>
              </a:rPr>
              <a:t>Бартов</a:t>
            </a:r>
            <a:r>
              <a:rPr lang="ru-RU" dirty="0" smtClean="0">
                <a:solidFill>
                  <a:srgbClr val="92BBB7"/>
                </a:solidFill>
                <a:latin typeface="Arial Black" panose="020B0A04020102020204" pitchFamily="34" charset="0"/>
              </a:rPr>
              <a:t> Кирилл Юрьевич.</a:t>
            </a:r>
            <a:endParaRPr lang="ru-RU" dirty="0" smtClean="0">
              <a:solidFill>
                <a:srgbClr val="92BBB7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37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72720" y="1764144"/>
            <a:ext cx="25875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Мама</a:t>
            </a:r>
            <a:endParaRPr lang="ru-RU" sz="60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72720" y="2595141"/>
            <a:ext cx="44566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смеется нашим смехом,</a:t>
            </a:r>
            <a:endParaRPr lang="ru-RU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26053" y="2964473"/>
            <a:ext cx="46217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плачет нашими слезами.</a:t>
            </a:r>
            <a:endParaRPr lang="ru-RU" sz="24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72720" y="3333805"/>
            <a:ext cx="54008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В ее душе живут наши страхи</a:t>
            </a:r>
            <a:endParaRPr lang="ru-RU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00253" y="3720967"/>
            <a:ext cx="30444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B0F0"/>
                </a:solidFill>
                <a:latin typeface="Arial Black" panose="020B0A04020102020204" pitchFamily="34" charset="0"/>
              </a:rPr>
              <a:t>и наши радости,</a:t>
            </a:r>
            <a:endParaRPr lang="ru-RU" sz="2400" dirty="0">
              <a:solidFill>
                <a:srgbClr val="00B0F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72720" y="4071703"/>
            <a:ext cx="5189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FFC000"/>
                </a:solidFill>
                <a:latin typeface="Arial Black" panose="020B0A04020102020204" pitchFamily="34" charset="0"/>
              </a:rPr>
              <a:t>не дают покоя наши заботы.</a:t>
            </a:r>
            <a:endParaRPr lang="ru-RU" sz="2400" dirty="0"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72720" y="4441035"/>
            <a:ext cx="43220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92BBB7"/>
                </a:solidFill>
                <a:latin typeface="Arial Black" panose="020B0A04020102020204" pitchFamily="34" charset="0"/>
              </a:rPr>
              <a:t>Она делит с нами наши</a:t>
            </a:r>
            <a:endParaRPr lang="ru-RU" sz="2400" dirty="0">
              <a:solidFill>
                <a:srgbClr val="92BBB7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065811" y="4789228"/>
            <a:ext cx="34821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92BBB7"/>
                </a:solidFill>
                <a:latin typeface="Arial Black" panose="020B0A04020102020204" pitchFamily="34" charset="0"/>
              </a:rPr>
              <a:t>мечты и надежды</a:t>
            </a:r>
            <a:endParaRPr lang="ru-RU" sz="2400" dirty="0">
              <a:solidFill>
                <a:srgbClr val="92BBB7"/>
              </a:solidFill>
              <a:latin typeface="Arial Black" panose="020B0A040201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69" y="1729780"/>
            <a:ext cx="4840644" cy="372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3056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0" b="13072"/>
          <a:stretch/>
        </p:blipFill>
        <p:spPr>
          <a:xfrm>
            <a:off x="1096345" y="2526882"/>
            <a:ext cx="4196092" cy="252540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339099" y="614629"/>
            <a:ext cx="81868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ED7D31">
                    <a:lumMod val="75000"/>
                  </a:srgbClr>
                </a:solidFill>
                <a:latin typeface="Arial Black" panose="020B0A04020102020204" pitchFamily="34" charset="0"/>
              </a:rPr>
              <a:t>Родился и удивился: «Какая же она красивая</a:t>
            </a:r>
          </a:p>
          <a:p>
            <a:r>
              <a:rPr lang="ru-RU" sz="2400" dirty="0">
                <a:solidFill>
                  <a:srgbClr val="ED7D31">
                    <a:lumMod val="75000"/>
                  </a:srgbClr>
                </a:solidFill>
                <a:latin typeface="Arial Black" panose="020B0A04020102020204" pitchFamily="34" charset="0"/>
              </a:rPr>
              <a:t>моя мама!»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8449" y="2013869"/>
            <a:ext cx="4486714" cy="3766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15243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651" y="1948872"/>
            <a:ext cx="2815589" cy="43765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422395" y="960583"/>
            <a:ext cx="95478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Моя мама также как и я, училась в школе, и довольно успешно!</a:t>
            </a:r>
            <a:endParaRPr lang="ru-RU" sz="20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13925" r="14100"/>
          <a:stretch/>
        </p:blipFill>
        <p:spPr>
          <a:xfrm rot="16200000">
            <a:off x="5666510" y="1652590"/>
            <a:ext cx="3719274" cy="49691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18561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4037" y="554182"/>
            <a:ext cx="71561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C000"/>
                </a:solidFill>
                <a:latin typeface="Arial Black" panose="020B0A04020102020204" pitchFamily="34" charset="0"/>
              </a:rPr>
              <a:t>Мамочка очень любит животных и птиц</a:t>
            </a:r>
            <a:endParaRPr lang="ru-RU" sz="2400" dirty="0"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344" y="1738372"/>
            <a:ext cx="2632363" cy="39133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0290" y="2358166"/>
            <a:ext cx="3006437" cy="40085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8584" y="1582312"/>
            <a:ext cx="3052040" cy="40693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5724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7880" y="1988363"/>
            <a:ext cx="3255938" cy="4341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2337" y="1858819"/>
            <a:ext cx="3448136" cy="46003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563390" y="803564"/>
            <a:ext cx="89755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Мама окончила институт, получив два высших образования</a:t>
            </a:r>
            <a:endParaRPr lang="ru-RU" sz="20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7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44585" y="1738807"/>
            <a:ext cx="19575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Мама!</a:t>
            </a:r>
            <a:endParaRPr lang="ru-RU" sz="40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42622" y="2385138"/>
            <a:ext cx="40238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Ты добрая хранительница</a:t>
            </a:r>
            <a:endParaRPr lang="ru-RU" sz="20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42622" y="2754470"/>
            <a:ext cx="38924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нашего семейного очага.</a:t>
            </a:r>
            <a:endParaRPr lang="ru-RU" sz="20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42622" y="3123802"/>
            <a:ext cx="50722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А еще ты красавица и хозяюшка,</a:t>
            </a:r>
            <a:endParaRPr lang="ru-RU" sz="20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42622" y="3493134"/>
            <a:ext cx="49712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я тобой любуюсь и восхищаюсь,</a:t>
            </a:r>
            <a:endParaRPr lang="ru-RU" sz="20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42622" y="3817950"/>
            <a:ext cx="20697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горжусь тем,</a:t>
            </a:r>
            <a:endParaRPr lang="ru-RU" sz="20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42622" y="4142766"/>
            <a:ext cx="51796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0B050"/>
                </a:solidFill>
                <a:latin typeface="Arial Black" panose="020B0A04020102020204" pitchFamily="34" charset="0"/>
              </a:rPr>
              <a:t>какая у меня великолепная мама!</a:t>
            </a:r>
            <a:endParaRPr lang="ru-RU" sz="2000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30160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powerpointbase.com-1078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140</Words>
  <Application>Microsoft Office PowerPoint</Application>
  <PresentationFormat>Произвольный</PresentationFormat>
  <Paragraphs>26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powerpointbase.com-1078</vt:lpstr>
      <vt:lpstr>Моя любимая мамочка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Azerty</dc:creator>
  <cp:lastModifiedBy>ВЕРА</cp:lastModifiedBy>
  <cp:revision>12</cp:revision>
  <dcterms:created xsi:type="dcterms:W3CDTF">2024-11-24T16:25:31Z</dcterms:created>
  <dcterms:modified xsi:type="dcterms:W3CDTF">2024-11-25T04:00:17Z</dcterms:modified>
</cp:coreProperties>
</file>